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3" r:id="rId2"/>
    <p:sldId id="264" r:id="rId3"/>
    <p:sldId id="265" r:id="rId4"/>
    <p:sldId id="268" r:id="rId5"/>
    <p:sldId id="269" r:id="rId6"/>
    <p:sldId id="257" r:id="rId7"/>
    <p:sldId id="271" r:id="rId8"/>
    <p:sldId id="272" r:id="rId9"/>
    <p:sldId id="273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C2373-DD15-42F2-AEF6-8BDA70462525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FCEBD8B-AA61-4C58-977C-211CC0962E09}">
      <dgm:prSet phldrT="[Text]" custT="1"/>
      <dgm:spPr/>
      <dgm:t>
        <a:bodyPr/>
        <a:lstStyle/>
        <a:p>
          <a:r>
            <a:rPr lang="en-US" sz="1600" b="1" dirty="0" smtClean="0"/>
            <a:t>Operators</a:t>
          </a:r>
          <a:endParaRPr lang="en-US" sz="1600" b="1" dirty="0"/>
        </a:p>
      </dgm:t>
    </dgm:pt>
    <dgm:pt modelId="{2CDEA35D-D9E2-4BB8-B19B-069B0EBA000F}" type="parTrans" cxnId="{EA50A93B-C4FD-4AA8-8B83-EF0AE5402B71}">
      <dgm:prSet/>
      <dgm:spPr/>
      <dgm:t>
        <a:bodyPr/>
        <a:lstStyle/>
        <a:p>
          <a:endParaRPr lang="en-US"/>
        </a:p>
      </dgm:t>
    </dgm:pt>
    <dgm:pt modelId="{982BFC2B-387D-40FB-846A-C806CA9AB8F9}" type="sibTrans" cxnId="{EA50A93B-C4FD-4AA8-8B83-EF0AE5402B71}">
      <dgm:prSet/>
      <dgm:spPr/>
      <dgm:t>
        <a:bodyPr/>
        <a:lstStyle/>
        <a:p>
          <a:endParaRPr lang="en-US"/>
        </a:p>
      </dgm:t>
    </dgm:pt>
    <dgm:pt modelId="{47693B65-E988-4014-8BB9-FCCCD2FC46CF}">
      <dgm:prSet phldrT="[Text]" custT="1"/>
      <dgm:spPr/>
      <dgm:t>
        <a:bodyPr/>
        <a:lstStyle/>
        <a:p>
          <a:r>
            <a:rPr lang="en-US" sz="1400" b="1" dirty="0" smtClean="0"/>
            <a:t>Unary Operators</a:t>
          </a:r>
          <a:endParaRPr lang="en-US" sz="1400" b="1" dirty="0"/>
        </a:p>
      </dgm:t>
    </dgm:pt>
    <dgm:pt modelId="{0416F623-9306-4507-872E-41F5518C01BD}" type="parTrans" cxnId="{4E7A0981-AE4F-41CD-B8FF-0AC3F5DBE447}">
      <dgm:prSet/>
      <dgm:spPr/>
      <dgm:t>
        <a:bodyPr/>
        <a:lstStyle/>
        <a:p>
          <a:endParaRPr lang="en-US"/>
        </a:p>
      </dgm:t>
    </dgm:pt>
    <dgm:pt modelId="{0EDEF99D-FF08-48F6-B70C-381D05D1A1AA}" type="sibTrans" cxnId="{4E7A0981-AE4F-41CD-B8FF-0AC3F5DBE447}">
      <dgm:prSet/>
      <dgm:spPr/>
      <dgm:t>
        <a:bodyPr/>
        <a:lstStyle/>
        <a:p>
          <a:endParaRPr lang="en-US"/>
        </a:p>
      </dgm:t>
    </dgm:pt>
    <dgm:pt modelId="{798E05AA-9830-4E74-A78D-5934C83CB3C0}">
      <dgm:prSet phldrT="[Text]" custT="1"/>
      <dgm:spPr/>
      <dgm:t>
        <a:bodyPr/>
        <a:lstStyle/>
        <a:p>
          <a:r>
            <a:rPr lang="en-US" sz="1400" b="1" dirty="0" smtClean="0"/>
            <a:t>Binary Operators</a:t>
          </a:r>
          <a:endParaRPr lang="en-US" sz="1400" b="1" dirty="0"/>
        </a:p>
      </dgm:t>
    </dgm:pt>
    <dgm:pt modelId="{A8900784-2611-480E-9FB0-77013E616EDD}" type="parTrans" cxnId="{0AB31B98-9216-4D3A-BA4C-A9D057F91FCA}">
      <dgm:prSet/>
      <dgm:spPr/>
      <dgm:t>
        <a:bodyPr/>
        <a:lstStyle/>
        <a:p>
          <a:endParaRPr lang="en-US"/>
        </a:p>
      </dgm:t>
    </dgm:pt>
    <dgm:pt modelId="{6650F747-59D8-4521-A4DF-08E46ADD53FB}" type="sibTrans" cxnId="{0AB31B98-9216-4D3A-BA4C-A9D057F91FCA}">
      <dgm:prSet/>
      <dgm:spPr/>
      <dgm:t>
        <a:bodyPr/>
        <a:lstStyle/>
        <a:p>
          <a:endParaRPr lang="en-US"/>
        </a:p>
      </dgm:t>
    </dgm:pt>
    <dgm:pt modelId="{F6F7723D-D1E2-4924-944E-2D89431667B7}">
      <dgm:prSet custT="1"/>
      <dgm:spPr/>
      <dgm:t>
        <a:bodyPr/>
        <a:lstStyle/>
        <a:p>
          <a:r>
            <a:rPr lang="en-US" sz="1400" b="1" dirty="0" smtClean="0"/>
            <a:t>Ternary Operators</a:t>
          </a:r>
          <a:endParaRPr lang="en-US" sz="1400" b="1" dirty="0"/>
        </a:p>
      </dgm:t>
    </dgm:pt>
    <dgm:pt modelId="{9C0F9134-841A-46A9-B3BC-48DDF7F07292}" type="parTrans" cxnId="{F16DEC79-CCF9-4920-83A4-864DFB5479F3}">
      <dgm:prSet/>
      <dgm:spPr/>
      <dgm:t>
        <a:bodyPr/>
        <a:lstStyle/>
        <a:p>
          <a:endParaRPr lang="en-US"/>
        </a:p>
      </dgm:t>
    </dgm:pt>
    <dgm:pt modelId="{94ED181B-F339-40D5-9298-4F7B7121A295}" type="sibTrans" cxnId="{F16DEC79-CCF9-4920-83A4-864DFB5479F3}">
      <dgm:prSet/>
      <dgm:spPr/>
      <dgm:t>
        <a:bodyPr/>
        <a:lstStyle/>
        <a:p>
          <a:endParaRPr lang="en-US"/>
        </a:p>
      </dgm:t>
    </dgm:pt>
    <dgm:pt modelId="{C58734D2-58BE-46B5-A00F-4638B630A65D}">
      <dgm:prSet custT="1"/>
      <dgm:spPr/>
      <dgm:t>
        <a:bodyPr/>
        <a:lstStyle/>
        <a:p>
          <a:r>
            <a:rPr lang="en-US" sz="1400" b="1" dirty="0" smtClean="0"/>
            <a:t>Special Operators</a:t>
          </a:r>
          <a:endParaRPr lang="en-US" sz="1400" b="1" dirty="0"/>
        </a:p>
      </dgm:t>
    </dgm:pt>
    <dgm:pt modelId="{DD319DB2-88D5-43F7-AACB-B97A2D8D1143}" type="parTrans" cxnId="{85F45AB7-0CB6-44EF-80E2-D4319A985E58}">
      <dgm:prSet/>
      <dgm:spPr/>
      <dgm:t>
        <a:bodyPr/>
        <a:lstStyle/>
        <a:p>
          <a:endParaRPr lang="en-US"/>
        </a:p>
      </dgm:t>
    </dgm:pt>
    <dgm:pt modelId="{5EC96E7A-CD32-4C8F-8D86-A47D22E7935B}" type="sibTrans" cxnId="{85F45AB7-0CB6-44EF-80E2-D4319A985E58}">
      <dgm:prSet/>
      <dgm:spPr/>
      <dgm:t>
        <a:bodyPr/>
        <a:lstStyle/>
        <a:p>
          <a:endParaRPr lang="en-US"/>
        </a:p>
      </dgm:t>
    </dgm:pt>
    <dgm:pt modelId="{355C92D6-0CDE-4D69-A493-2F900B7C54FE}" type="pres">
      <dgm:prSet presAssocID="{151C2373-DD15-42F2-AEF6-8BDA704625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A2E1FE1-0A8E-464C-944A-38165971E3DE}" type="pres">
      <dgm:prSet presAssocID="{8FCEBD8B-AA61-4C58-977C-211CC0962E09}" presName="hierRoot1" presStyleCnt="0">
        <dgm:presLayoutVars>
          <dgm:hierBranch val="init"/>
        </dgm:presLayoutVars>
      </dgm:prSet>
      <dgm:spPr/>
    </dgm:pt>
    <dgm:pt modelId="{8A962F94-DFFD-4219-B4D3-741848B23CAC}" type="pres">
      <dgm:prSet presAssocID="{8FCEBD8B-AA61-4C58-977C-211CC0962E09}" presName="rootComposite1" presStyleCnt="0"/>
      <dgm:spPr/>
    </dgm:pt>
    <dgm:pt modelId="{20C07776-A3B6-4BAD-8633-9B47285AAF94}" type="pres">
      <dgm:prSet presAssocID="{8FCEBD8B-AA61-4C58-977C-211CC0962E09}" presName="rootText1" presStyleLbl="node0" presStyleIdx="0" presStyleCnt="1">
        <dgm:presLayoutVars>
          <dgm:chPref val="3"/>
        </dgm:presLayoutVars>
      </dgm:prSet>
      <dgm:spPr/>
    </dgm:pt>
    <dgm:pt modelId="{A5800B9F-53E7-4803-9534-1A2BB440B904}" type="pres">
      <dgm:prSet presAssocID="{8FCEBD8B-AA61-4C58-977C-211CC0962E09}" presName="rootConnector1" presStyleLbl="node1" presStyleIdx="0" presStyleCnt="0"/>
      <dgm:spPr/>
    </dgm:pt>
    <dgm:pt modelId="{E0F98D2C-CEE6-43AD-AFC1-4601DFD3D10D}" type="pres">
      <dgm:prSet presAssocID="{8FCEBD8B-AA61-4C58-977C-211CC0962E09}" presName="hierChild2" presStyleCnt="0"/>
      <dgm:spPr/>
    </dgm:pt>
    <dgm:pt modelId="{1112A375-D3D4-46BA-A252-2640B121FF87}" type="pres">
      <dgm:prSet presAssocID="{0416F623-9306-4507-872E-41F5518C01BD}" presName="Name37" presStyleLbl="parChTrans1D2" presStyleIdx="0" presStyleCnt="4"/>
      <dgm:spPr/>
    </dgm:pt>
    <dgm:pt modelId="{B6A5DA06-55A3-4351-AE9E-9A406993D898}" type="pres">
      <dgm:prSet presAssocID="{47693B65-E988-4014-8BB9-FCCCD2FC46CF}" presName="hierRoot2" presStyleCnt="0">
        <dgm:presLayoutVars>
          <dgm:hierBranch val="init"/>
        </dgm:presLayoutVars>
      </dgm:prSet>
      <dgm:spPr/>
    </dgm:pt>
    <dgm:pt modelId="{711B8AF4-6430-4150-BB81-85B62B4C0635}" type="pres">
      <dgm:prSet presAssocID="{47693B65-E988-4014-8BB9-FCCCD2FC46CF}" presName="rootComposite" presStyleCnt="0"/>
      <dgm:spPr/>
    </dgm:pt>
    <dgm:pt modelId="{4CF3DB03-D31A-4B8B-8F09-1E1F4F406492}" type="pres">
      <dgm:prSet presAssocID="{47693B65-E988-4014-8BB9-FCCCD2FC46CF}" presName="rootText" presStyleLbl="node2" presStyleIdx="0" presStyleCnt="4">
        <dgm:presLayoutVars>
          <dgm:chPref val="3"/>
        </dgm:presLayoutVars>
      </dgm:prSet>
      <dgm:spPr/>
    </dgm:pt>
    <dgm:pt modelId="{FA55B3B5-56FD-4C43-95C1-1858C31FF6F4}" type="pres">
      <dgm:prSet presAssocID="{47693B65-E988-4014-8BB9-FCCCD2FC46CF}" presName="rootConnector" presStyleLbl="node2" presStyleIdx="0" presStyleCnt="4"/>
      <dgm:spPr/>
    </dgm:pt>
    <dgm:pt modelId="{6E596613-19A6-4E18-849D-3FFF37646663}" type="pres">
      <dgm:prSet presAssocID="{47693B65-E988-4014-8BB9-FCCCD2FC46CF}" presName="hierChild4" presStyleCnt="0"/>
      <dgm:spPr/>
    </dgm:pt>
    <dgm:pt modelId="{F9D0465B-C71A-422F-9962-ACF6A7FF8743}" type="pres">
      <dgm:prSet presAssocID="{47693B65-E988-4014-8BB9-FCCCD2FC46CF}" presName="hierChild5" presStyleCnt="0"/>
      <dgm:spPr/>
    </dgm:pt>
    <dgm:pt modelId="{08206401-3CFC-40C6-8AB2-E3DECCE78CBF}" type="pres">
      <dgm:prSet presAssocID="{A8900784-2611-480E-9FB0-77013E616EDD}" presName="Name37" presStyleLbl="parChTrans1D2" presStyleIdx="1" presStyleCnt="4"/>
      <dgm:spPr/>
    </dgm:pt>
    <dgm:pt modelId="{ED3880EB-7CE7-46F2-ABDA-1F47042DE7BD}" type="pres">
      <dgm:prSet presAssocID="{798E05AA-9830-4E74-A78D-5934C83CB3C0}" presName="hierRoot2" presStyleCnt="0">
        <dgm:presLayoutVars>
          <dgm:hierBranch val="init"/>
        </dgm:presLayoutVars>
      </dgm:prSet>
      <dgm:spPr/>
    </dgm:pt>
    <dgm:pt modelId="{5E42DF3D-4C03-4EE9-9670-82467DB1773C}" type="pres">
      <dgm:prSet presAssocID="{798E05AA-9830-4E74-A78D-5934C83CB3C0}" presName="rootComposite" presStyleCnt="0"/>
      <dgm:spPr/>
    </dgm:pt>
    <dgm:pt modelId="{205553FB-3FF0-4922-8D5A-F52AD27DA094}" type="pres">
      <dgm:prSet presAssocID="{798E05AA-9830-4E74-A78D-5934C83CB3C0}" presName="rootText" presStyleLbl="node2" presStyleIdx="1" presStyleCnt="4">
        <dgm:presLayoutVars>
          <dgm:chPref val="3"/>
        </dgm:presLayoutVars>
      </dgm:prSet>
      <dgm:spPr/>
    </dgm:pt>
    <dgm:pt modelId="{C7B2C867-ADB3-4AE2-82F2-0755E37A72A8}" type="pres">
      <dgm:prSet presAssocID="{798E05AA-9830-4E74-A78D-5934C83CB3C0}" presName="rootConnector" presStyleLbl="node2" presStyleIdx="1" presStyleCnt="4"/>
      <dgm:spPr/>
    </dgm:pt>
    <dgm:pt modelId="{1856E5EB-F547-417B-943C-4205880828EF}" type="pres">
      <dgm:prSet presAssocID="{798E05AA-9830-4E74-A78D-5934C83CB3C0}" presName="hierChild4" presStyleCnt="0"/>
      <dgm:spPr/>
    </dgm:pt>
    <dgm:pt modelId="{431DAF82-6372-42CE-BD7A-9031C2E1818D}" type="pres">
      <dgm:prSet presAssocID="{798E05AA-9830-4E74-A78D-5934C83CB3C0}" presName="hierChild5" presStyleCnt="0"/>
      <dgm:spPr/>
    </dgm:pt>
    <dgm:pt modelId="{C1541375-DE54-45B5-8DA1-87A25C3443A4}" type="pres">
      <dgm:prSet presAssocID="{9C0F9134-841A-46A9-B3BC-48DDF7F07292}" presName="Name37" presStyleLbl="parChTrans1D2" presStyleIdx="2" presStyleCnt="4"/>
      <dgm:spPr/>
    </dgm:pt>
    <dgm:pt modelId="{11DC3D2E-8962-4E22-A2C8-58CF819C4464}" type="pres">
      <dgm:prSet presAssocID="{F6F7723D-D1E2-4924-944E-2D89431667B7}" presName="hierRoot2" presStyleCnt="0">
        <dgm:presLayoutVars>
          <dgm:hierBranch val="init"/>
        </dgm:presLayoutVars>
      </dgm:prSet>
      <dgm:spPr/>
    </dgm:pt>
    <dgm:pt modelId="{C31BD52C-6120-4095-8C1B-866D9F3678B2}" type="pres">
      <dgm:prSet presAssocID="{F6F7723D-D1E2-4924-944E-2D89431667B7}" presName="rootComposite" presStyleCnt="0"/>
      <dgm:spPr/>
    </dgm:pt>
    <dgm:pt modelId="{687DF221-B835-49B4-B059-500AED997049}" type="pres">
      <dgm:prSet presAssocID="{F6F7723D-D1E2-4924-944E-2D89431667B7}" presName="rootText" presStyleLbl="node2" presStyleIdx="2" presStyleCnt="4">
        <dgm:presLayoutVars>
          <dgm:chPref val="3"/>
        </dgm:presLayoutVars>
      </dgm:prSet>
      <dgm:spPr/>
    </dgm:pt>
    <dgm:pt modelId="{918EE8C9-F0E0-4E8F-A271-F3769A280463}" type="pres">
      <dgm:prSet presAssocID="{F6F7723D-D1E2-4924-944E-2D89431667B7}" presName="rootConnector" presStyleLbl="node2" presStyleIdx="2" presStyleCnt="4"/>
      <dgm:spPr/>
    </dgm:pt>
    <dgm:pt modelId="{FF13C83A-7075-4726-B44F-29D77F2C8FC1}" type="pres">
      <dgm:prSet presAssocID="{F6F7723D-D1E2-4924-944E-2D89431667B7}" presName="hierChild4" presStyleCnt="0"/>
      <dgm:spPr/>
    </dgm:pt>
    <dgm:pt modelId="{2B3C2745-3A61-42DF-B6DB-C31C4C048489}" type="pres">
      <dgm:prSet presAssocID="{F6F7723D-D1E2-4924-944E-2D89431667B7}" presName="hierChild5" presStyleCnt="0"/>
      <dgm:spPr/>
    </dgm:pt>
    <dgm:pt modelId="{882E5B90-B62C-4215-84AC-1D8116CB7AE7}" type="pres">
      <dgm:prSet presAssocID="{DD319DB2-88D5-43F7-AACB-B97A2D8D1143}" presName="Name37" presStyleLbl="parChTrans1D2" presStyleIdx="3" presStyleCnt="4"/>
      <dgm:spPr/>
    </dgm:pt>
    <dgm:pt modelId="{28806815-0577-4744-9A5B-30E4DBFFF3E0}" type="pres">
      <dgm:prSet presAssocID="{C58734D2-58BE-46B5-A00F-4638B630A65D}" presName="hierRoot2" presStyleCnt="0">
        <dgm:presLayoutVars>
          <dgm:hierBranch val="init"/>
        </dgm:presLayoutVars>
      </dgm:prSet>
      <dgm:spPr/>
    </dgm:pt>
    <dgm:pt modelId="{478FB357-B9C4-4D1D-A11D-39ADA8FF1CBA}" type="pres">
      <dgm:prSet presAssocID="{C58734D2-58BE-46B5-A00F-4638B630A65D}" presName="rootComposite" presStyleCnt="0"/>
      <dgm:spPr/>
    </dgm:pt>
    <dgm:pt modelId="{8548EDDD-5614-4ADA-9473-2E894994A049}" type="pres">
      <dgm:prSet presAssocID="{C58734D2-58BE-46B5-A00F-4638B630A65D}" presName="rootText" presStyleLbl="node2" presStyleIdx="3" presStyleCnt="4">
        <dgm:presLayoutVars>
          <dgm:chPref val="3"/>
        </dgm:presLayoutVars>
      </dgm:prSet>
      <dgm:spPr/>
    </dgm:pt>
    <dgm:pt modelId="{27279856-5963-4356-9F57-5DD2806577C2}" type="pres">
      <dgm:prSet presAssocID="{C58734D2-58BE-46B5-A00F-4638B630A65D}" presName="rootConnector" presStyleLbl="node2" presStyleIdx="3" presStyleCnt="4"/>
      <dgm:spPr/>
    </dgm:pt>
    <dgm:pt modelId="{CAA3DB51-23FF-4552-8B9E-5987C5EA2B23}" type="pres">
      <dgm:prSet presAssocID="{C58734D2-58BE-46B5-A00F-4638B630A65D}" presName="hierChild4" presStyleCnt="0"/>
      <dgm:spPr/>
    </dgm:pt>
    <dgm:pt modelId="{4A074F3F-09E6-442E-B83E-C5490B71F405}" type="pres">
      <dgm:prSet presAssocID="{C58734D2-58BE-46B5-A00F-4638B630A65D}" presName="hierChild5" presStyleCnt="0"/>
      <dgm:spPr/>
    </dgm:pt>
    <dgm:pt modelId="{45B8169B-BD07-4BA4-BFB5-55A571CAD71C}" type="pres">
      <dgm:prSet presAssocID="{8FCEBD8B-AA61-4C58-977C-211CC0962E09}" presName="hierChild3" presStyleCnt="0"/>
      <dgm:spPr/>
    </dgm:pt>
  </dgm:ptLst>
  <dgm:cxnLst>
    <dgm:cxn modelId="{E6EE79EB-88B3-478E-B506-0755C51B1D6D}" type="presOf" srcId="{9C0F9134-841A-46A9-B3BC-48DDF7F07292}" destId="{C1541375-DE54-45B5-8DA1-87A25C3443A4}" srcOrd="0" destOrd="0" presId="urn:microsoft.com/office/officeart/2005/8/layout/orgChart1"/>
    <dgm:cxn modelId="{F16DEC79-CCF9-4920-83A4-864DFB5479F3}" srcId="{8FCEBD8B-AA61-4C58-977C-211CC0962E09}" destId="{F6F7723D-D1E2-4924-944E-2D89431667B7}" srcOrd="2" destOrd="0" parTransId="{9C0F9134-841A-46A9-B3BC-48DDF7F07292}" sibTransId="{94ED181B-F339-40D5-9298-4F7B7121A295}"/>
    <dgm:cxn modelId="{583CD788-ABFF-4F68-B761-286C2AFC158D}" type="presOf" srcId="{47693B65-E988-4014-8BB9-FCCCD2FC46CF}" destId="{4CF3DB03-D31A-4B8B-8F09-1E1F4F406492}" srcOrd="0" destOrd="0" presId="urn:microsoft.com/office/officeart/2005/8/layout/orgChart1"/>
    <dgm:cxn modelId="{9C4584F1-B1E8-4F1A-A7C0-16A02FFF0474}" type="presOf" srcId="{C58734D2-58BE-46B5-A00F-4638B630A65D}" destId="{27279856-5963-4356-9F57-5DD2806577C2}" srcOrd="1" destOrd="0" presId="urn:microsoft.com/office/officeart/2005/8/layout/orgChart1"/>
    <dgm:cxn modelId="{0AB31B98-9216-4D3A-BA4C-A9D057F91FCA}" srcId="{8FCEBD8B-AA61-4C58-977C-211CC0962E09}" destId="{798E05AA-9830-4E74-A78D-5934C83CB3C0}" srcOrd="1" destOrd="0" parTransId="{A8900784-2611-480E-9FB0-77013E616EDD}" sibTransId="{6650F747-59D8-4521-A4DF-08E46ADD53FB}"/>
    <dgm:cxn modelId="{37515B61-0D8A-48D3-A3FA-20EFF058B8E2}" type="presOf" srcId="{F6F7723D-D1E2-4924-944E-2D89431667B7}" destId="{687DF221-B835-49B4-B059-500AED997049}" srcOrd="0" destOrd="0" presId="urn:microsoft.com/office/officeart/2005/8/layout/orgChart1"/>
    <dgm:cxn modelId="{D9E3526A-53AF-4904-8058-6BBF7A03707B}" type="presOf" srcId="{DD319DB2-88D5-43F7-AACB-B97A2D8D1143}" destId="{882E5B90-B62C-4215-84AC-1D8116CB7AE7}" srcOrd="0" destOrd="0" presId="urn:microsoft.com/office/officeart/2005/8/layout/orgChart1"/>
    <dgm:cxn modelId="{538018B9-B3E3-4B72-B3B0-72E4B44761FD}" type="presOf" srcId="{C58734D2-58BE-46B5-A00F-4638B630A65D}" destId="{8548EDDD-5614-4ADA-9473-2E894994A049}" srcOrd="0" destOrd="0" presId="urn:microsoft.com/office/officeart/2005/8/layout/orgChart1"/>
    <dgm:cxn modelId="{9F357153-C7EE-488E-8A40-A3DAACEA3D80}" type="presOf" srcId="{47693B65-E988-4014-8BB9-FCCCD2FC46CF}" destId="{FA55B3B5-56FD-4C43-95C1-1858C31FF6F4}" srcOrd="1" destOrd="0" presId="urn:microsoft.com/office/officeart/2005/8/layout/orgChart1"/>
    <dgm:cxn modelId="{33286AB0-D97B-4DDD-9EAC-215DBFD01131}" type="presOf" srcId="{798E05AA-9830-4E74-A78D-5934C83CB3C0}" destId="{C7B2C867-ADB3-4AE2-82F2-0755E37A72A8}" srcOrd="1" destOrd="0" presId="urn:microsoft.com/office/officeart/2005/8/layout/orgChart1"/>
    <dgm:cxn modelId="{5537C24D-044C-4024-9F02-D666764D1FBA}" type="presOf" srcId="{F6F7723D-D1E2-4924-944E-2D89431667B7}" destId="{918EE8C9-F0E0-4E8F-A271-F3769A280463}" srcOrd="1" destOrd="0" presId="urn:microsoft.com/office/officeart/2005/8/layout/orgChart1"/>
    <dgm:cxn modelId="{CA341110-E36F-4FC1-8FE1-D6A0FC174062}" type="presOf" srcId="{8FCEBD8B-AA61-4C58-977C-211CC0962E09}" destId="{20C07776-A3B6-4BAD-8633-9B47285AAF94}" srcOrd="0" destOrd="0" presId="urn:microsoft.com/office/officeart/2005/8/layout/orgChart1"/>
    <dgm:cxn modelId="{EA50A93B-C4FD-4AA8-8B83-EF0AE5402B71}" srcId="{151C2373-DD15-42F2-AEF6-8BDA70462525}" destId="{8FCEBD8B-AA61-4C58-977C-211CC0962E09}" srcOrd="0" destOrd="0" parTransId="{2CDEA35D-D9E2-4BB8-B19B-069B0EBA000F}" sibTransId="{982BFC2B-387D-40FB-846A-C806CA9AB8F9}"/>
    <dgm:cxn modelId="{F16A90F4-C7D9-433E-A201-4ED8BE37C857}" type="presOf" srcId="{151C2373-DD15-42F2-AEF6-8BDA70462525}" destId="{355C92D6-0CDE-4D69-A493-2F900B7C54FE}" srcOrd="0" destOrd="0" presId="urn:microsoft.com/office/officeart/2005/8/layout/orgChart1"/>
    <dgm:cxn modelId="{1743DA6C-57F2-4D71-8035-6A42C6D215AC}" type="presOf" srcId="{A8900784-2611-480E-9FB0-77013E616EDD}" destId="{08206401-3CFC-40C6-8AB2-E3DECCE78CBF}" srcOrd="0" destOrd="0" presId="urn:microsoft.com/office/officeart/2005/8/layout/orgChart1"/>
    <dgm:cxn modelId="{4E7A0981-AE4F-41CD-B8FF-0AC3F5DBE447}" srcId="{8FCEBD8B-AA61-4C58-977C-211CC0962E09}" destId="{47693B65-E988-4014-8BB9-FCCCD2FC46CF}" srcOrd="0" destOrd="0" parTransId="{0416F623-9306-4507-872E-41F5518C01BD}" sibTransId="{0EDEF99D-FF08-48F6-B70C-381D05D1A1AA}"/>
    <dgm:cxn modelId="{F926DDCA-323E-430F-BBC0-BFB40DC85DDE}" type="presOf" srcId="{8FCEBD8B-AA61-4C58-977C-211CC0962E09}" destId="{A5800B9F-53E7-4803-9534-1A2BB440B904}" srcOrd="1" destOrd="0" presId="urn:microsoft.com/office/officeart/2005/8/layout/orgChart1"/>
    <dgm:cxn modelId="{1EB797F1-7F51-4865-808F-B482D9747A28}" type="presOf" srcId="{798E05AA-9830-4E74-A78D-5934C83CB3C0}" destId="{205553FB-3FF0-4922-8D5A-F52AD27DA094}" srcOrd="0" destOrd="0" presId="urn:microsoft.com/office/officeart/2005/8/layout/orgChart1"/>
    <dgm:cxn modelId="{85F45AB7-0CB6-44EF-80E2-D4319A985E58}" srcId="{8FCEBD8B-AA61-4C58-977C-211CC0962E09}" destId="{C58734D2-58BE-46B5-A00F-4638B630A65D}" srcOrd="3" destOrd="0" parTransId="{DD319DB2-88D5-43F7-AACB-B97A2D8D1143}" sibTransId="{5EC96E7A-CD32-4C8F-8D86-A47D22E7935B}"/>
    <dgm:cxn modelId="{B0ED7F66-ED19-4C40-BDED-8CEFF74717BD}" type="presOf" srcId="{0416F623-9306-4507-872E-41F5518C01BD}" destId="{1112A375-D3D4-46BA-A252-2640B121FF87}" srcOrd="0" destOrd="0" presId="urn:microsoft.com/office/officeart/2005/8/layout/orgChart1"/>
    <dgm:cxn modelId="{8E25C76B-752B-4D92-B0D5-DBCC79D9848B}" type="presParOf" srcId="{355C92D6-0CDE-4D69-A493-2F900B7C54FE}" destId="{DA2E1FE1-0A8E-464C-944A-38165971E3DE}" srcOrd="0" destOrd="0" presId="urn:microsoft.com/office/officeart/2005/8/layout/orgChart1"/>
    <dgm:cxn modelId="{7E6FFE16-088A-481F-9895-35E13CA47A58}" type="presParOf" srcId="{DA2E1FE1-0A8E-464C-944A-38165971E3DE}" destId="{8A962F94-DFFD-4219-B4D3-741848B23CAC}" srcOrd="0" destOrd="0" presId="urn:microsoft.com/office/officeart/2005/8/layout/orgChart1"/>
    <dgm:cxn modelId="{244C0CA3-4672-4BB5-B360-772C0BF30DA9}" type="presParOf" srcId="{8A962F94-DFFD-4219-B4D3-741848B23CAC}" destId="{20C07776-A3B6-4BAD-8633-9B47285AAF94}" srcOrd="0" destOrd="0" presId="urn:microsoft.com/office/officeart/2005/8/layout/orgChart1"/>
    <dgm:cxn modelId="{DE4FA71E-6C39-4123-82A9-A5BFB1771952}" type="presParOf" srcId="{8A962F94-DFFD-4219-B4D3-741848B23CAC}" destId="{A5800B9F-53E7-4803-9534-1A2BB440B904}" srcOrd="1" destOrd="0" presId="urn:microsoft.com/office/officeart/2005/8/layout/orgChart1"/>
    <dgm:cxn modelId="{86E56E4B-5FBE-4C35-BC1E-535F855BDF34}" type="presParOf" srcId="{DA2E1FE1-0A8E-464C-944A-38165971E3DE}" destId="{E0F98D2C-CEE6-43AD-AFC1-4601DFD3D10D}" srcOrd="1" destOrd="0" presId="urn:microsoft.com/office/officeart/2005/8/layout/orgChart1"/>
    <dgm:cxn modelId="{F1BC2437-71F2-424C-9C28-95CFA85B9A6B}" type="presParOf" srcId="{E0F98D2C-CEE6-43AD-AFC1-4601DFD3D10D}" destId="{1112A375-D3D4-46BA-A252-2640B121FF87}" srcOrd="0" destOrd="0" presId="urn:microsoft.com/office/officeart/2005/8/layout/orgChart1"/>
    <dgm:cxn modelId="{9F524BA2-65A5-448A-9C5A-DB26AAF43D8E}" type="presParOf" srcId="{E0F98D2C-CEE6-43AD-AFC1-4601DFD3D10D}" destId="{B6A5DA06-55A3-4351-AE9E-9A406993D898}" srcOrd="1" destOrd="0" presId="urn:microsoft.com/office/officeart/2005/8/layout/orgChart1"/>
    <dgm:cxn modelId="{5A6E0DE6-3884-4B50-ADD9-DFDA3EB7FBED}" type="presParOf" srcId="{B6A5DA06-55A3-4351-AE9E-9A406993D898}" destId="{711B8AF4-6430-4150-BB81-85B62B4C0635}" srcOrd="0" destOrd="0" presId="urn:microsoft.com/office/officeart/2005/8/layout/orgChart1"/>
    <dgm:cxn modelId="{78366450-B7C8-4CDE-A6C1-D68DD007BA30}" type="presParOf" srcId="{711B8AF4-6430-4150-BB81-85B62B4C0635}" destId="{4CF3DB03-D31A-4B8B-8F09-1E1F4F406492}" srcOrd="0" destOrd="0" presId="urn:microsoft.com/office/officeart/2005/8/layout/orgChart1"/>
    <dgm:cxn modelId="{4E0C9E85-825F-419C-81A5-5B8DFEFAC6F4}" type="presParOf" srcId="{711B8AF4-6430-4150-BB81-85B62B4C0635}" destId="{FA55B3B5-56FD-4C43-95C1-1858C31FF6F4}" srcOrd="1" destOrd="0" presId="urn:microsoft.com/office/officeart/2005/8/layout/orgChart1"/>
    <dgm:cxn modelId="{40DF97ED-8F0C-41C7-8507-280B0F4BE0E0}" type="presParOf" srcId="{B6A5DA06-55A3-4351-AE9E-9A406993D898}" destId="{6E596613-19A6-4E18-849D-3FFF37646663}" srcOrd="1" destOrd="0" presId="urn:microsoft.com/office/officeart/2005/8/layout/orgChart1"/>
    <dgm:cxn modelId="{68061D2B-6502-4ECA-ACAE-2F58AFC3060F}" type="presParOf" srcId="{B6A5DA06-55A3-4351-AE9E-9A406993D898}" destId="{F9D0465B-C71A-422F-9962-ACF6A7FF8743}" srcOrd="2" destOrd="0" presId="urn:microsoft.com/office/officeart/2005/8/layout/orgChart1"/>
    <dgm:cxn modelId="{904CB0C5-472F-4800-8899-E11340D82640}" type="presParOf" srcId="{E0F98D2C-CEE6-43AD-AFC1-4601DFD3D10D}" destId="{08206401-3CFC-40C6-8AB2-E3DECCE78CBF}" srcOrd="2" destOrd="0" presId="urn:microsoft.com/office/officeart/2005/8/layout/orgChart1"/>
    <dgm:cxn modelId="{17003C4A-5F2A-45EC-A995-E98246D37FDB}" type="presParOf" srcId="{E0F98D2C-CEE6-43AD-AFC1-4601DFD3D10D}" destId="{ED3880EB-7CE7-46F2-ABDA-1F47042DE7BD}" srcOrd="3" destOrd="0" presId="urn:microsoft.com/office/officeart/2005/8/layout/orgChart1"/>
    <dgm:cxn modelId="{089BB3E9-AD7E-466C-8ECB-FE8698748981}" type="presParOf" srcId="{ED3880EB-7CE7-46F2-ABDA-1F47042DE7BD}" destId="{5E42DF3D-4C03-4EE9-9670-82467DB1773C}" srcOrd="0" destOrd="0" presId="urn:microsoft.com/office/officeart/2005/8/layout/orgChart1"/>
    <dgm:cxn modelId="{685DCA36-0C96-413A-B554-511D1D79A023}" type="presParOf" srcId="{5E42DF3D-4C03-4EE9-9670-82467DB1773C}" destId="{205553FB-3FF0-4922-8D5A-F52AD27DA094}" srcOrd="0" destOrd="0" presId="urn:microsoft.com/office/officeart/2005/8/layout/orgChart1"/>
    <dgm:cxn modelId="{6615182D-1498-4471-B9AC-ACDD63E1756E}" type="presParOf" srcId="{5E42DF3D-4C03-4EE9-9670-82467DB1773C}" destId="{C7B2C867-ADB3-4AE2-82F2-0755E37A72A8}" srcOrd="1" destOrd="0" presId="urn:microsoft.com/office/officeart/2005/8/layout/orgChart1"/>
    <dgm:cxn modelId="{4F2EA759-6DA4-4775-B3A8-5F746F5A6FE7}" type="presParOf" srcId="{ED3880EB-7CE7-46F2-ABDA-1F47042DE7BD}" destId="{1856E5EB-F547-417B-943C-4205880828EF}" srcOrd="1" destOrd="0" presId="urn:microsoft.com/office/officeart/2005/8/layout/orgChart1"/>
    <dgm:cxn modelId="{DEEBA087-89D9-4048-ADD4-2A22CA17C2EB}" type="presParOf" srcId="{ED3880EB-7CE7-46F2-ABDA-1F47042DE7BD}" destId="{431DAF82-6372-42CE-BD7A-9031C2E1818D}" srcOrd="2" destOrd="0" presId="urn:microsoft.com/office/officeart/2005/8/layout/orgChart1"/>
    <dgm:cxn modelId="{5AEECAD1-415A-4808-BB30-8320FA0E9C48}" type="presParOf" srcId="{E0F98D2C-CEE6-43AD-AFC1-4601DFD3D10D}" destId="{C1541375-DE54-45B5-8DA1-87A25C3443A4}" srcOrd="4" destOrd="0" presId="urn:microsoft.com/office/officeart/2005/8/layout/orgChart1"/>
    <dgm:cxn modelId="{E1A0DA73-54FE-48A1-B5F3-B1B07F551E88}" type="presParOf" srcId="{E0F98D2C-CEE6-43AD-AFC1-4601DFD3D10D}" destId="{11DC3D2E-8962-4E22-A2C8-58CF819C4464}" srcOrd="5" destOrd="0" presId="urn:microsoft.com/office/officeart/2005/8/layout/orgChart1"/>
    <dgm:cxn modelId="{9DBF5025-F7F1-4C48-B2DC-ECF11AA75C52}" type="presParOf" srcId="{11DC3D2E-8962-4E22-A2C8-58CF819C4464}" destId="{C31BD52C-6120-4095-8C1B-866D9F3678B2}" srcOrd="0" destOrd="0" presId="urn:microsoft.com/office/officeart/2005/8/layout/orgChart1"/>
    <dgm:cxn modelId="{4172CA75-509B-4491-9C5A-19FE4D85A112}" type="presParOf" srcId="{C31BD52C-6120-4095-8C1B-866D9F3678B2}" destId="{687DF221-B835-49B4-B059-500AED997049}" srcOrd="0" destOrd="0" presId="urn:microsoft.com/office/officeart/2005/8/layout/orgChart1"/>
    <dgm:cxn modelId="{18ED2FEA-DABF-4DC4-803E-6C2123365DB0}" type="presParOf" srcId="{C31BD52C-6120-4095-8C1B-866D9F3678B2}" destId="{918EE8C9-F0E0-4E8F-A271-F3769A280463}" srcOrd="1" destOrd="0" presId="urn:microsoft.com/office/officeart/2005/8/layout/orgChart1"/>
    <dgm:cxn modelId="{052A1BC6-D26E-489A-9DB0-ED16B726680B}" type="presParOf" srcId="{11DC3D2E-8962-4E22-A2C8-58CF819C4464}" destId="{FF13C83A-7075-4726-B44F-29D77F2C8FC1}" srcOrd="1" destOrd="0" presId="urn:microsoft.com/office/officeart/2005/8/layout/orgChart1"/>
    <dgm:cxn modelId="{6F3F4899-5B19-4019-9B7B-33DBCFBF8A10}" type="presParOf" srcId="{11DC3D2E-8962-4E22-A2C8-58CF819C4464}" destId="{2B3C2745-3A61-42DF-B6DB-C31C4C048489}" srcOrd="2" destOrd="0" presId="urn:microsoft.com/office/officeart/2005/8/layout/orgChart1"/>
    <dgm:cxn modelId="{DEB2ABC8-86DA-4267-A212-8E7B56635951}" type="presParOf" srcId="{E0F98D2C-CEE6-43AD-AFC1-4601DFD3D10D}" destId="{882E5B90-B62C-4215-84AC-1D8116CB7AE7}" srcOrd="6" destOrd="0" presId="urn:microsoft.com/office/officeart/2005/8/layout/orgChart1"/>
    <dgm:cxn modelId="{C5A38CAE-4E34-4C86-BDF6-068D892FE84E}" type="presParOf" srcId="{E0F98D2C-CEE6-43AD-AFC1-4601DFD3D10D}" destId="{28806815-0577-4744-9A5B-30E4DBFFF3E0}" srcOrd="7" destOrd="0" presId="urn:microsoft.com/office/officeart/2005/8/layout/orgChart1"/>
    <dgm:cxn modelId="{69B911B6-5518-4F09-A457-586DC69F28DC}" type="presParOf" srcId="{28806815-0577-4744-9A5B-30E4DBFFF3E0}" destId="{478FB357-B9C4-4D1D-A11D-39ADA8FF1CBA}" srcOrd="0" destOrd="0" presId="urn:microsoft.com/office/officeart/2005/8/layout/orgChart1"/>
    <dgm:cxn modelId="{78C7E86B-F32E-4AEA-BFF8-ADC02832AE80}" type="presParOf" srcId="{478FB357-B9C4-4D1D-A11D-39ADA8FF1CBA}" destId="{8548EDDD-5614-4ADA-9473-2E894994A049}" srcOrd="0" destOrd="0" presId="urn:microsoft.com/office/officeart/2005/8/layout/orgChart1"/>
    <dgm:cxn modelId="{3E365EEF-E616-4E34-8DBD-3D4235BD8159}" type="presParOf" srcId="{478FB357-B9C4-4D1D-A11D-39ADA8FF1CBA}" destId="{27279856-5963-4356-9F57-5DD2806577C2}" srcOrd="1" destOrd="0" presId="urn:microsoft.com/office/officeart/2005/8/layout/orgChart1"/>
    <dgm:cxn modelId="{09ED2DD8-8BB0-4A84-AD05-4FD8846DA4A1}" type="presParOf" srcId="{28806815-0577-4744-9A5B-30E4DBFFF3E0}" destId="{CAA3DB51-23FF-4552-8B9E-5987C5EA2B23}" srcOrd="1" destOrd="0" presId="urn:microsoft.com/office/officeart/2005/8/layout/orgChart1"/>
    <dgm:cxn modelId="{F54F6DBE-4736-4AB5-B682-C42D97B2E213}" type="presParOf" srcId="{28806815-0577-4744-9A5B-30E4DBFFF3E0}" destId="{4A074F3F-09E6-442E-B83E-C5490B71F405}" srcOrd="2" destOrd="0" presId="urn:microsoft.com/office/officeart/2005/8/layout/orgChart1"/>
    <dgm:cxn modelId="{03435CCA-AC56-48E0-A22D-53C51EE62274}" type="presParOf" srcId="{DA2E1FE1-0A8E-464C-944A-38165971E3DE}" destId="{45B8169B-BD07-4BA4-BFB5-55A571CAD71C}" srcOrd="2" destOrd="0" presId="urn:microsoft.com/office/officeart/2005/8/layout/orgChart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C2373-DD15-42F2-AEF6-8BDA70462525}" type="doc">
      <dgm:prSet loTypeId="urn:microsoft.com/office/officeart/2005/8/layout/hierarchy2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FCEBD8B-AA61-4C58-977C-211CC0962E09}">
      <dgm:prSet phldrT="[Text]" custT="1"/>
      <dgm:spPr/>
      <dgm:t>
        <a:bodyPr/>
        <a:lstStyle/>
        <a:p>
          <a:r>
            <a:rPr lang="en-US" sz="2400" b="1" dirty="0" smtClean="0"/>
            <a:t>Unary Operators</a:t>
          </a:r>
          <a:endParaRPr lang="en-US" sz="2400" b="1" dirty="0"/>
        </a:p>
      </dgm:t>
    </dgm:pt>
    <dgm:pt modelId="{2CDEA35D-D9E2-4BB8-B19B-069B0EBA000F}" type="parTrans" cxnId="{EA50A93B-C4FD-4AA8-8B83-EF0AE5402B71}">
      <dgm:prSet/>
      <dgm:spPr/>
      <dgm:t>
        <a:bodyPr/>
        <a:lstStyle/>
        <a:p>
          <a:endParaRPr lang="en-US"/>
        </a:p>
      </dgm:t>
    </dgm:pt>
    <dgm:pt modelId="{982BFC2B-387D-40FB-846A-C806CA9AB8F9}" type="sibTrans" cxnId="{EA50A93B-C4FD-4AA8-8B83-EF0AE5402B71}">
      <dgm:prSet/>
      <dgm:spPr/>
      <dgm:t>
        <a:bodyPr/>
        <a:lstStyle/>
        <a:p>
          <a:endParaRPr lang="en-US"/>
        </a:p>
      </dgm:t>
    </dgm:pt>
    <dgm:pt modelId="{47693B65-E988-4014-8BB9-FCCCD2FC46CF}">
      <dgm:prSet phldrT="[Text]" custT="1"/>
      <dgm:spPr/>
      <dgm:t>
        <a:bodyPr/>
        <a:lstStyle/>
        <a:p>
          <a:r>
            <a:rPr lang="en-US" sz="2400" b="1" dirty="0" smtClean="0"/>
            <a:t>Unary Plus (+)</a:t>
          </a:r>
          <a:endParaRPr lang="en-US" sz="2400" b="1" dirty="0"/>
        </a:p>
      </dgm:t>
    </dgm:pt>
    <dgm:pt modelId="{0416F623-9306-4507-872E-41F5518C01BD}" type="parTrans" cxnId="{4E7A0981-AE4F-41CD-B8FF-0AC3F5DBE447}">
      <dgm:prSet/>
      <dgm:spPr/>
      <dgm:t>
        <a:bodyPr/>
        <a:lstStyle/>
        <a:p>
          <a:endParaRPr lang="en-US"/>
        </a:p>
      </dgm:t>
    </dgm:pt>
    <dgm:pt modelId="{0EDEF99D-FF08-48F6-B70C-381D05D1A1AA}" type="sibTrans" cxnId="{4E7A0981-AE4F-41CD-B8FF-0AC3F5DBE447}">
      <dgm:prSet/>
      <dgm:spPr/>
      <dgm:t>
        <a:bodyPr/>
        <a:lstStyle/>
        <a:p>
          <a:endParaRPr lang="en-US"/>
        </a:p>
      </dgm:t>
    </dgm:pt>
    <dgm:pt modelId="{798E05AA-9830-4E74-A78D-5934C83CB3C0}">
      <dgm:prSet phldrT="[Text]" custT="1"/>
      <dgm:spPr/>
      <dgm:t>
        <a:bodyPr/>
        <a:lstStyle/>
        <a:p>
          <a:r>
            <a:rPr lang="en-US" sz="2400" b="1" dirty="0" smtClean="0"/>
            <a:t>Unary Minus (-)</a:t>
          </a:r>
          <a:endParaRPr lang="en-US" sz="2400" b="1" dirty="0"/>
        </a:p>
      </dgm:t>
    </dgm:pt>
    <dgm:pt modelId="{A8900784-2611-480E-9FB0-77013E616EDD}" type="parTrans" cxnId="{0AB31B98-9216-4D3A-BA4C-A9D057F91FCA}">
      <dgm:prSet/>
      <dgm:spPr/>
      <dgm:t>
        <a:bodyPr/>
        <a:lstStyle/>
        <a:p>
          <a:endParaRPr lang="en-US"/>
        </a:p>
      </dgm:t>
    </dgm:pt>
    <dgm:pt modelId="{6650F747-59D8-4521-A4DF-08E46ADD53FB}" type="sibTrans" cxnId="{0AB31B98-9216-4D3A-BA4C-A9D057F91FCA}">
      <dgm:prSet/>
      <dgm:spPr/>
      <dgm:t>
        <a:bodyPr/>
        <a:lstStyle/>
        <a:p>
          <a:endParaRPr lang="en-US"/>
        </a:p>
      </dgm:t>
    </dgm:pt>
    <dgm:pt modelId="{F6F7723D-D1E2-4924-944E-2D89431667B7}">
      <dgm:prSet custT="1"/>
      <dgm:spPr/>
      <dgm:t>
        <a:bodyPr/>
        <a:lstStyle/>
        <a:p>
          <a:r>
            <a:rPr lang="en-US" sz="2400" b="1" dirty="0" smtClean="0"/>
            <a:t>Increment (++) </a:t>
          </a:r>
          <a:endParaRPr lang="en-US" sz="2400" b="1" dirty="0"/>
        </a:p>
      </dgm:t>
    </dgm:pt>
    <dgm:pt modelId="{9C0F9134-841A-46A9-B3BC-48DDF7F07292}" type="parTrans" cxnId="{F16DEC79-CCF9-4920-83A4-864DFB5479F3}">
      <dgm:prSet/>
      <dgm:spPr/>
      <dgm:t>
        <a:bodyPr/>
        <a:lstStyle/>
        <a:p>
          <a:endParaRPr lang="en-US"/>
        </a:p>
      </dgm:t>
    </dgm:pt>
    <dgm:pt modelId="{94ED181B-F339-40D5-9298-4F7B7121A295}" type="sibTrans" cxnId="{F16DEC79-CCF9-4920-83A4-864DFB5479F3}">
      <dgm:prSet/>
      <dgm:spPr/>
      <dgm:t>
        <a:bodyPr/>
        <a:lstStyle/>
        <a:p>
          <a:endParaRPr lang="en-US"/>
        </a:p>
      </dgm:t>
    </dgm:pt>
    <dgm:pt modelId="{C773FF17-3680-49ED-A779-E8F4C2AD6118}">
      <dgm:prSet custT="1"/>
      <dgm:spPr/>
      <dgm:t>
        <a:bodyPr/>
        <a:lstStyle/>
        <a:p>
          <a:r>
            <a:rPr lang="en-US" sz="2400" b="1" dirty="0" smtClean="0"/>
            <a:t>Decrement (--)</a:t>
          </a:r>
          <a:endParaRPr lang="en-US" sz="2400" b="1" dirty="0"/>
        </a:p>
      </dgm:t>
    </dgm:pt>
    <dgm:pt modelId="{91A64CE5-4963-41E2-872D-2FA67679C892}" type="parTrans" cxnId="{A44F63E9-C174-44C6-9A5C-8ADF3FC7D6F7}">
      <dgm:prSet/>
      <dgm:spPr/>
      <dgm:t>
        <a:bodyPr/>
        <a:lstStyle/>
        <a:p>
          <a:endParaRPr lang="en-US"/>
        </a:p>
      </dgm:t>
    </dgm:pt>
    <dgm:pt modelId="{6846F996-84E8-4C41-8721-D18939A1C2DF}" type="sibTrans" cxnId="{A44F63E9-C174-44C6-9A5C-8ADF3FC7D6F7}">
      <dgm:prSet/>
      <dgm:spPr/>
      <dgm:t>
        <a:bodyPr/>
        <a:lstStyle/>
        <a:p>
          <a:endParaRPr lang="en-US"/>
        </a:p>
      </dgm:t>
    </dgm:pt>
    <dgm:pt modelId="{8FDF971C-CFF4-4A01-BF7C-93979B2ADC06}">
      <dgm:prSet custT="1"/>
      <dgm:spPr/>
      <dgm:t>
        <a:bodyPr/>
        <a:lstStyle/>
        <a:p>
          <a:r>
            <a:rPr lang="en-US" sz="2400" b="1" dirty="0" smtClean="0"/>
            <a:t>Not (!)</a:t>
          </a:r>
          <a:endParaRPr lang="en-US" sz="2400" dirty="0"/>
        </a:p>
      </dgm:t>
    </dgm:pt>
    <dgm:pt modelId="{E561070B-B9BF-4F08-A837-920653DC4B1E}" type="parTrans" cxnId="{D0633694-41C8-4737-94CE-A121AE439134}">
      <dgm:prSet/>
      <dgm:spPr/>
      <dgm:t>
        <a:bodyPr/>
        <a:lstStyle/>
        <a:p>
          <a:endParaRPr lang="en-US"/>
        </a:p>
      </dgm:t>
    </dgm:pt>
    <dgm:pt modelId="{1A375A28-B4AE-416C-9AC9-20CA79A04324}" type="sibTrans" cxnId="{D0633694-41C8-4737-94CE-A121AE439134}">
      <dgm:prSet/>
      <dgm:spPr/>
    </dgm:pt>
    <dgm:pt modelId="{0CBA3BAD-C16D-4E8D-9405-12D941391AA6}" type="pres">
      <dgm:prSet presAssocID="{151C2373-DD15-42F2-AEF6-8BDA7046252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90C18EB-A9DF-4BD8-8B49-3C9CA418C01C}" type="pres">
      <dgm:prSet presAssocID="{8FCEBD8B-AA61-4C58-977C-211CC0962E09}" presName="root1" presStyleCnt="0"/>
      <dgm:spPr/>
    </dgm:pt>
    <dgm:pt modelId="{A45A5E1C-1A91-4105-9A02-316D288DD005}" type="pres">
      <dgm:prSet presAssocID="{8FCEBD8B-AA61-4C58-977C-211CC0962E09}" presName="LevelOneTextNode" presStyleLbl="node0" presStyleIdx="0" presStyleCnt="1" custScaleX="1755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999C79-C108-4206-AC7A-F35C6E8AF35B}" type="pres">
      <dgm:prSet presAssocID="{8FCEBD8B-AA61-4C58-977C-211CC0962E09}" presName="level2hierChild" presStyleCnt="0"/>
      <dgm:spPr/>
    </dgm:pt>
    <dgm:pt modelId="{1F781EBF-C880-4937-934A-270AF1856C20}" type="pres">
      <dgm:prSet presAssocID="{0416F623-9306-4507-872E-41F5518C01BD}" presName="conn2-1" presStyleLbl="parChTrans1D2" presStyleIdx="0" presStyleCnt="5"/>
      <dgm:spPr/>
    </dgm:pt>
    <dgm:pt modelId="{A03DD7C4-7445-407B-9608-6F9E6D02285C}" type="pres">
      <dgm:prSet presAssocID="{0416F623-9306-4507-872E-41F5518C01BD}" presName="connTx" presStyleLbl="parChTrans1D2" presStyleIdx="0" presStyleCnt="5"/>
      <dgm:spPr/>
    </dgm:pt>
    <dgm:pt modelId="{269A8291-DB19-4BB0-A935-421CA613855C}" type="pres">
      <dgm:prSet presAssocID="{47693B65-E988-4014-8BB9-FCCCD2FC46CF}" presName="root2" presStyleCnt="0"/>
      <dgm:spPr/>
    </dgm:pt>
    <dgm:pt modelId="{FB79C9BD-0D88-42E5-A979-5EFBFC4F9AAE}" type="pres">
      <dgm:prSet presAssocID="{47693B65-E988-4014-8BB9-FCCCD2FC46CF}" presName="LevelTwoTextNode" presStyleLbl="node2" presStyleIdx="0" presStyleCnt="5" custScaleX="20808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07FF11-70BC-4305-ADD2-E71FFF1BA349}" type="pres">
      <dgm:prSet presAssocID="{47693B65-E988-4014-8BB9-FCCCD2FC46CF}" presName="level3hierChild" presStyleCnt="0"/>
      <dgm:spPr/>
    </dgm:pt>
    <dgm:pt modelId="{FDE4E1F1-3AE3-425B-B722-5EA1A8D49890}" type="pres">
      <dgm:prSet presAssocID="{A8900784-2611-480E-9FB0-77013E616EDD}" presName="conn2-1" presStyleLbl="parChTrans1D2" presStyleIdx="1" presStyleCnt="5"/>
      <dgm:spPr/>
    </dgm:pt>
    <dgm:pt modelId="{DED1529A-DEE2-4088-9412-960F96ED33D0}" type="pres">
      <dgm:prSet presAssocID="{A8900784-2611-480E-9FB0-77013E616EDD}" presName="connTx" presStyleLbl="parChTrans1D2" presStyleIdx="1" presStyleCnt="5"/>
      <dgm:spPr/>
    </dgm:pt>
    <dgm:pt modelId="{3934AC33-A674-4E7B-8705-568D9C60924A}" type="pres">
      <dgm:prSet presAssocID="{798E05AA-9830-4E74-A78D-5934C83CB3C0}" presName="root2" presStyleCnt="0"/>
      <dgm:spPr/>
    </dgm:pt>
    <dgm:pt modelId="{F08B8EE3-F8B7-421B-B35C-EC5BAABC161E}" type="pres">
      <dgm:prSet presAssocID="{798E05AA-9830-4E74-A78D-5934C83CB3C0}" presName="LevelTwoTextNode" presStyleLbl="node2" presStyleIdx="1" presStyleCnt="5" custScaleX="20808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9BA443-B790-4584-929F-C778C55CFBCA}" type="pres">
      <dgm:prSet presAssocID="{798E05AA-9830-4E74-A78D-5934C83CB3C0}" presName="level3hierChild" presStyleCnt="0"/>
      <dgm:spPr/>
    </dgm:pt>
    <dgm:pt modelId="{BA5558E7-72B2-4F06-8FDC-4366E9E2F8AA}" type="pres">
      <dgm:prSet presAssocID="{9C0F9134-841A-46A9-B3BC-48DDF7F07292}" presName="conn2-1" presStyleLbl="parChTrans1D2" presStyleIdx="2" presStyleCnt="5"/>
      <dgm:spPr/>
    </dgm:pt>
    <dgm:pt modelId="{1F0A85DC-5F86-4EB1-8B90-03F78014FFA7}" type="pres">
      <dgm:prSet presAssocID="{9C0F9134-841A-46A9-B3BC-48DDF7F07292}" presName="connTx" presStyleLbl="parChTrans1D2" presStyleIdx="2" presStyleCnt="5"/>
      <dgm:spPr/>
    </dgm:pt>
    <dgm:pt modelId="{E4824B05-B35B-4AE7-B84B-A66A832B6548}" type="pres">
      <dgm:prSet presAssocID="{F6F7723D-D1E2-4924-944E-2D89431667B7}" presName="root2" presStyleCnt="0"/>
      <dgm:spPr/>
    </dgm:pt>
    <dgm:pt modelId="{06469235-ABC2-411D-B540-82752DF8C5C1}" type="pres">
      <dgm:prSet presAssocID="{F6F7723D-D1E2-4924-944E-2D89431667B7}" presName="LevelTwoTextNode" presStyleLbl="node2" presStyleIdx="2" presStyleCnt="5" custScaleX="20808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9B1001-FC47-4AD5-9E43-775B09FA8E83}" type="pres">
      <dgm:prSet presAssocID="{F6F7723D-D1E2-4924-944E-2D89431667B7}" presName="level3hierChild" presStyleCnt="0"/>
      <dgm:spPr/>
    </dgm:pt>
    <dgm:pt modelId="{34CF15D5-0137-48EC-90A3-56278B0DA2F4}" type="pres">
      <dgm:prSet presAssocID="{91A64CE5-4963-41E2-872D-2FA67679C892}" presName="conn2-1" presStyleLbl="parChTrans1D2" presStyleIdx="3" presStyleCnt="5"/>
      <dgm:spPr/>
    </dgm:pt>
    <dgm:pt modelId="{40423CA5-36F6-4F49-84FE-E15B4E5E9AF1}" type="pres">
      <dgm:prSet presAssocID="{91A64CE5-4963-41E2-872D-2FA67679C892}" presName="connTx" presStyleLbl="parChTrans1D2" presStyleIdx="3" presStyleCnt="5"/>
      <dgm:spPr/>
    </dgm:pt>
    <dgm:pt modelId="{D32305D9-6A48-464B-B888-F43E15E62ACE}" type="pres">
      <dgm:prSet presAssocID="{C773FF17-3680-49ED-A779-E8F4C2AD6118}" presName="root2" presStyleCnt="0"/>
      <dgm:spPr/>
    </dgm:pt>
    <dgm:pt modelId="{FC89B6A3-5031-4D86-9082-07440BA859F8}" type="pres">
      <dgm:prSet presAssocID="{C773FF17-3680-49ED-A779-E8F4C2AD6118}" presName="LevelTwoTextNode" presStyleLbl="node2" presStyleIdx="3" presStyleCnt="5" custScaleX="208087">
        <dgm:presLayoutVars>
          <dgm:chPref val="3"/>
        </dgm:presLayoutVars>
      </dgm:prSet>
      <dgm:spPr/>
    </dgm:pt>
    <dgm:pt modelId="{40042235-740D-48B0-8B82-2921D5BF7F24}" type="pres">
      <dgm:prSet presAssocID="{C773FF17-3680-49ED-A779-E8F4C2AD6118}" presName="level3hierChild" presStyleCnt="0"/>
      <dgm:spPr/>
    </dgm:pt>
    <dgm:pt modelId="{99CD3989-78CE-4FD8-8BF2-C5A43896EB28}" type="pres">
      <dgm:prSet presAssocID="{E561070B-B9BF-4F08-A837-920653DC4B1E}" presName="conn2-1" presStyleLbl="parChTrans1D2" presStyleIdx="4" presStyleCnt="5"/>
      <dgm:spPr/>
    </dgm:pt>
    <dgm:pt modelId="{5DB5BB9E-4C47-4D65-AFB6-AB74C4E8CB30}" type="pres">
      <dgm:prSet presAssocID="{E561070B-B9BF-4F08-A837-920653DC4B1E}" presName="connTx" presStyleLbl="parChTrans1D2" presStyleIdx="4" presStyleCnt="5"/>
      <dgm:spPr/>
    </dgm:pt>
    <dgm:pt modelId="{CA1FE293-5498-40B4-A5C5-911FCE27AEEA}" type="pres">
      <dgm:prSet presAssocID="{8FDF971C-CFF4-4A01-BF7C-93979B2ADC06}" presName="root2" presStyleCnt="0"/>
      <dgm:spPr/>
    </dgm:pt>
    <dgm:pt modelId="{F0645807-9AE8-459C-BF17-403EA9460F13}" type="pres">
      <dgm:prSet presAssocID="{8FDF971C-CFF4-4A01-BF7C-93979B2ADC06}" presName="LevelTwoTextNode" presStyleLbl="node2" presStyleIdx="4" presStyleCnt="5" custScaleX="2080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A13E89-642A-4F9F-960C-A00A25957991}" type="pres">
      <dgm:prSet presAssocID="{8FDF971C-CFF4-4A01-BF7C-93979B2ADC06}" presName="level3hierChild" presStyleCnt="0"/>
      <dgm:spPr/>
    </dgm:pt>
  </dgm:ptLst>
  <dgm:cxnLst>
    <dgm:cxn modelId="{F16DEC79-CCF9-4920-83A4-864DFB5479F3}" srcId="{8FCEBD8B-AA61-4C58-977C-211CC0962E09}" destId="{F6F7723D-D1E2-4924-944E-2D89431667B7}" srcOrd="2" destOrd="0" parTransId="{9C0F9134-841A-46A9-B3BC-48DDF7F07292}" sibTransId="{94ED181B-F339-40D5-9298-4F7B7121A295}"/>
    <dgm:cxn modelId="{6BA7FADB-A0ED-41C6-8546-0E7B3D147E44}" type="presOf" srcId="{E561070B-B9BF-4F08-A837-920653DC4B1E}" destId="{5DB5BB9E-4C47-4D65-AFB6-AB74C4E8CB30}" srcOrd="1" destOrd="0" presId="urn:microsoft.com/office/officeart/2005/8/layout/hierarchy2"/>
    <dgm:cxn modelId="{B49C1227-A2AD-4AF8-8273-B3BFD3E4A3B2}" type="presOf" srcId="{91A64CE5-4963-41E2-872D-2FA67679C892}" destId="{34CF15D5-0137-48EC-90A3-56278B0DA2F4}" srcOrd="0" destOrd="0" presId="urn:microsoft.com/office/officeart/2005/8/layout/hierarchy2"/>
    <dgm:cxn modelId="{0B808391-770C-41B6-825C-FDBBA9225F00}" type="presOf" srcId="{91A64CE5-4963-41E2-872D-2FA67679C892}" destId="{40423CA5-36F6-4F49-84FE-E15B4E5E9AF1}" srcOrd="1" destOrd="0" presId="urn:microsoft.com/office/officeart/2005/8/layout/hierarchy2"/>
    <dgm:cxn modelId="{0AB31B98-9216-4D3A-BA4C-A9D057F91FCA}" srcId="{8FCEBD8B-AA61-4C58-977C-211CC0962E09}" destId="{798E05AA-9830-4E74-A78D-5934C83CB3C0}" srcOrd="1" destOrd="0" parTransId="{A8900784-2611-480E-9FB0-77013E616EDD}" sibTransId="{6650F747-59D8-4521-A4DF-08E46ADD53FB}"/>
    <dgm:cxn modelId="{15CA16AB-C1A7-4887-BBF8-CA741411844F}" type="presOf" srcId="{47693B65-E988-4014-8BB9-FCCCD2FC46CF}" destId="{FB79C9BD-0D88-42E5-A979-5EFBFC4F9AAE}" srcOrd="0" destOrd="0" presId="urn:microsoft.com/office/officeart/2005/8/layout/hierarchy2"/>
    <dgm:cxn modelId="{0AC1689D-70D4-4E0D-83D0-A8AFCD244F82}" type="presOf" srcId="{8FDF971C-CFF4-4A01-BF7C-93979B2ADC06}" destId="{F0645807-9AE8-459C-BF17-403EA9460F13}" srcOrd="0" destOrd="0" presId="urn:microsoft.com/office/officeart/2005/8/layout/hierarchy2"/>
    <dgm:cxn modelId="{A44F63E9-C174-44C6-9A5C-8ADF3FC7D6F7}" srcId="{8FCEBD8B-AA61-4C58-977C-211CC0962E09}" destId="{C773FF17-3680-49ED-A779-E8F4C2AD6118}" srcOrd="3" destOrd="0" parTransId="{91A64CE5-4963-41E2-872D-2FA67679C892}" sibTransId="{6846F996-84E8-4C41-8721-D18939A1C2DF}"/>
    <dgm:cxn modelId="{D0633694-41C8-4737-94CE-A121AE439134}" srcId="{8FCEBD8B-AA61-4C58-977C-211CC0962E09}" destId="{8FDF971C-CFF4-4A01-BF7C-93979B2ADC06}" srcOrd="4" destOrd="0" parTransId="{E561070B-B9BF-4F08-A837-920653DC4B1E}" sibTransId="{1A375A28-B4AE-416C-9AC9-20CA79A04324}"/>
    <dgm:cxn modelId="{17CE8C29-0DD8-4C4C-B72D-F317064B97B3}" type="presOf" srcId="{A8900784-2611-480E-9FB0-77013E616EDD}" destId="{FDE4E1F1-3AE3-425B-B722-5EA1A8D49890}" srcOrd="0" destOrd="0" presId="urn:microsoft.com/office/officeart/2005/8/layout/hierarchy2"/>
    <dgm:cxn modelId="{C70851A1-FF89-4288-A6BD-E456133BAF28}" type="presOf" srcId="{E561070B-B9BF-4F08-A837-920653DC4B1E}" destId="{99CD3989-78CE-4FD8-8BF2-C5A43896EB28}" srcOrd="0" destOrd="0" presId="urn:microsoft.com/office/officeart/2005/8/layout/hierarchy2"/>
    <dgm:cxn modelId="{EA50A93B-C4FD-4AA8-8B83-EF0AE5402B71}" srcId="{151C2373-DD15-42F2-AEF6-8BDA70462525}" destId="{8FCEBD8B-AA61-4C58-977C-211CC0962E09}" srcOrd="0" destOrd="0" parTransId="{2CDEA35D-D9E2-4BB8-B19B-069B0EBA000F}" sibTransId="{982BFC2B-387D-40FB-846A-C806CA9AB8F9}"/>
    <dgm:cxn modelId="{347EC7E9-689B-4BC5-B73A-C124E532CE24}" type="presOf" srcId="{0416F623-9306-4507-872E-41F5518C01BD}" destId="{1F781EBF-C880-4937-934A-270AF1856C20}" srcOrd="0" destOrd="0" presId="urn:microsoft.com/office/officeart/2005/8/layout/hierarchy2"/>
    <dgm:cxn modelId="{D4AED412-58D4-4A12-B604-CC7DB6868285}" type="presOf" srcId="{9C0F9134-841A-46A9-B3BC-48DDF7F07292}" destId="{BA5558E7-72B2-4F06-8FDC-4366E9E2F8AA}" srcOrd="0" destOrd="0" presId="urn:microsoft.com/office/officeart/2005/8/layout/hierarchy2"/>
    <dgm:cxn modelId="{4E7A0981-AE4F-41CD-B8FF-0AC3F5DBE447}" srcId="{8FCEBD8B-AA61-4C58-977C-211CC0962E09}" destId="{47693B65-E988-4014-8BB9-FCCCD2FC46CF}" srcOrd="0" destOrd="0" parTransId="{0416F623-9306-4507-872E-41F5518C01BD}" sibTransId="{0EDEF99D-FF08-48F6-B70C-381D05D1A1AA}"/>
    <dgm:cxn modelId="{055CC15B-D892-423E-877B-0EA73616CB52}" type="presOf" srcId="{798E05AA-9830-4E74-A78D-5934C83CB3C0}" destId="{F08B8EE3-F8B7-421B-B35C-EC5BAABC161E}" srcOrd="0" destOrd="0" presId="urn:microsoft.com/office/officeart/2005/8/layout/hierarchy2"/>
    <dgm:cxn modelId="{6EF7FF91-F569-4832-8345-F953A402774B}" type="presOf" srcId="{151C2373-DD15-42F2-AEF6-8BDA70462525}" destId="{0CBA3BAD-C16D-4E8D-9405-12D941391AA6}" srcOrd="0" destOrd="0" presId="urn:microsoft.com/office/officeart/2005/8/layout/hierarchy2"/>
    <dgm:cxn modelId="{DE4E8F33-5DD0-40CC-BF79-D3AE8A7DA59A}" type="presOf" srcId="{9C0F9134-841A-46A9-B3BC-48DDF7F07292}" destId="{1F0A85DC-5F86-4EB1-8B90-03F78014FFA7}" srcOrd="1" destOrd="0" presId="urn:microsoft.com/office/officeart/2005/8/layout/hierarchy2"/>
    <dgm:cxn modelId="{59C09BE3-0B6C-409B-A476-D9811FA54600}" type="presOf" srcId="{0416F623-9306-4507-872E-41F5518C01BD}" destId="{A03DD7C4-7445-407B-9608-6F9E6D02285C}" srcOrd="1" destOrd="0" presId="urn:microsoft.com/office/officeart/2005/8/layout/hierarchy2"/>
    <dgm:cxn modelId="{A5B661F9-311F-4253-B0BB-BF9F16D00C2D}" type="presOf" srcId="{C773FF17-3680-49ED-A779-E8F4C2AD6118}" destId="{FC89B6A3-5031-4D86-9082-07440BA859F8}" srcOrd="0" destOrd="0" presId="urn:microsoft.com/office/officeart/2005/8/layout/hierarchy2"/>
    <dgm:cxn modelId="{216546A7-D2AA-4F3E-98A7-00E69770D653}" type="presOf" srcId="{A8900784-2611-480E-9FB0-77013E616EDD}" destId="{DED1529A-DEE2-4088-9412-960F96ED33D0}" srcOrd="1" destOrd="0" presId="urn:microsoft.com/office/officeart/2005/8/layout/hierarchy2"/>
    <dgm:cxn modelId="{7AD81EAE-4B09-4EC4-98B2-119DD52A2351}" type="presOf" srcId="{F6F7723D-D1E2-4924-944E-2D89431667B7}" destId="{06469235-ABC2-411D-B540-82752DF8C5C1}" srcOrd="0" destOrd="0" presId="urn:microsoft.com/office/officeart/2005/8/layout/hierarchy2"/>
    <dgm:cxn modelId="{A6BDF369-60B2-4433-9D09-DCD09BDAB64B}" type="presOf" srcId="{8FCEBD8B-AA61-4C58-977C-211CC0962E09}" destId="{A45A5E1C-1A91-4105-9A02-316D288DD005}" srcOrd="0" destOrd="0" presId="urn:microsoft.com/office/officeart/2005/8/layout/hierarchy2"/>
    <dgm:cxn modelId="{CE232FE3-A2AC-423B-A8A1-5F41109A13DF}" type="presParOf" srcId="{0CBA3BAD-C16D-4E8D-9405-12D941391AA6}" destId="{090C18EB-A9DF-4BD8-8B49-3C9CA418C01C}" srcOrd="0" destOrd="0" presId="urn:microsoft.com/office/officeart/2005/8/layout/hierarchy2"/>
    <dgm:cxn modelId="{13D69B4C-9BE3-472A-9AEC-B666BA2B5642}" type="presParOf" srcId="{090C18EB-A9DF-4BD8-8B49-3C9CA418C01C}" destId="{A45A5E1C-1A91-4105-9A02-316D288DD005}" srcOrd="0" destOrd="0" presId="urn:microsoft.com/office/officeart/2005/8/layout/hierarchy2"/>
    <dgm:cxn modelId="{02254878-051A-451B-8CE7-BEF1227E89D2}" type="presParOf" srcId="{090C18EB-A9DF-4BD8-8B49-3C9CA418C01C}" destId="{92999C79-C108-4206-AC7A-F35C6E8AF35B}" srcOrd="1" destOrd="0" presId="urn:microsoft.com/office/officeart/2005/8/layout/hierarchy2"/>
    <dgm:cxn modelId="{0DAC5AE2-DBB5-4136-A515-8FCA0F047470}" type="presParOf" srcId="{92999C79-C108-4206-AC7A-F35C6E8AF35B}" destId="{1F781EBF-C880-4937-934A-270AF1856C20}" srcOrd="0" destOrd="0" presId="urn:microsoft.com/office/officeart/2005/8/layout/hierarchy2"/>
    <dgm:cxn modelId="{6C2BC906-8D9F-4F18-B474-3FAE8C46274E}" type="presParOf" srcId="{1F781EBF-C880-4937-934A-270AF1856C20}" destId="{A03DD7C4-7445-407B-9608-6F9E6D02285C}" srcOrd="0" destOrd="0" presId="urn:microsoft.com/office/officeart/2005/8/layout/hierarchy2"/>
    <dgm:cxn modelId="{68583CD3-42BA-4F6B-B9B0-E54A6ED68FE5}" type="presParOf" srcId="{92999C79-C108-4206-AC7A-F35C6E8AF35B}" destId="{269A8291-DB19-4BB0-A935-421CA613855C}" srcOrd="1" destOrd="0" presId="urn:microsoft.com/office/officeart/2005/8/layout/hierarchy2"/>
    <dgm:cxn modelId="{2CCB8393-D10C-4000-9D71-8ACC556C8C0C}" type="presParOf" srcId="{269A8291-DB19-4BB0-A935-421CA613855C}" destId="{FB79C9BD-0D88-42E5-A979-5EFBFC4F9AAE}" srcOrd="0" destOrd="0" presId="urn:microsoft.com/office/officeart/2005/8/layout/hierarchy2"/>
    <dgm:cxn modelId="{2187ECE9-F734-4E81-BC47-C19F0503E32F}" type="presParOf" srcId="{269A8291-DB19-4BB0-A935-421CA613855C}" destId="{AD07FF11-70BC-4305-ADD2-E71FFF1BA349}" srcOrd="1" destOrd="0" presId="urn:microsoft.com/office/officeart/2005/8/layout/hierarchy2"/>
    <dgm:cxn modelId="{FD695EEC-CB4E-4733-BC56-5E821073F08F}" type="presParOf" srcId="{92999C79-C108-4206-AC7A-F35C6E8AF35B}" destId="{FDE4E1F1-3AE3-425B-B722-5EA1A8D49890}" srcOrd="2" destOrd="0" presId="urn:microsoft.com/office/officeart/2005/8/layout/hierarchy2"/>
    <dgm:cxn modelId="{D4B3C841-91AA-43B1-B938-4DB04EC5BF19}" type="presParOf" srcId="{FDE4E1F1-3AE3-425B-B722-5EA1A8D49890}" destId="{DED1529A-DEE2-4088-9412-960F96ED33D0}" srcOrd="0" destOrd="0" presId="urn:microsoft.com/office/officeart/2005/8/layout/hierarchy2"/>
    <dgm:cxn modelId="{B9B607D0-3546-4552-A071-6A4451358732}" type="presParOf" srcId="{92999C79-C108-4206-AC7A-F35C6E8AF35B}" destId="{3934AC33-A674-4E7B-8705-568D9C60924A}" srcOrd="3" destOrd="0" presId="urn:microsoft.com/office/officeart/2005/8/layout/hierarchy2"/>
    <dgm:cxn modelId="{B0E1BFE2-3AAA-47EE-AB28-67297A89A7E2}" type="presParOf" srcId="{3934AC33-A674-4E7B-8705-568D9C60924A}" destId="{F08B8EE3-F8B7-421B-B35C-EC5BAABC161E}" srcOrd="0" destOrd="0" presId="urn:microsoft.com/office/officeart/2005/8/layout/hierarchy2"/>
    <dgm:cxn modelId="{1AAF3598-8439-4F5C-941C-C44894E5D286}" type="presParOf" srcId="{3934AC33-A674-4E7B-8705-568D9C60924A}" destId="{659BA443-B790-4584-929F-C778C55CFBCA}" srcOrd="1" destOrd="0" presId="urn:microsoft.com/office/officeart/2005/8/layout/hierarchy2"/>
    <dgm:cxn modelId="{C16205F3-48DC-4BDC-B553-07394B88EC87}" type="presParOf" srcId="{92999C79-C108-4206-AC7A-F35C6E8AF35B}" destId="{BA5558E7-72B2-4F06-8FDC-4366E9E2F8AA}" srcOrd="4" destOrd="0" presId="urn:microsoft.com/office/officeart/2005/8/layout/hierarchy2"/>
    <dgm:cxn modelId="{762C61AE-5DCE-4B2D-A4FF-DF9A97C99C73}" type="presParOf" srcId="{BA5558E7-72B2-4F06-8FDC-4366E9E2F8AA}" destId="{1F0A85DC-5F86-4EB1-8B90-03F78014FFA7}" srcOrd="0" destOrd="0" presId="urn:microsoft.com/office/officeart/2005/8/layout/hierarchy2"/>
    <dgm:cxn modelId="{5968D59F-1B81-4A50-BF93-A3DDEA8158F1}" type="presParOf" srcId="{92999C79-C108-4206-AC7A-F35C6E8AF35B}" destId="{E4824B05-B35B-4AE7-B84B-A66A832B6548}" srcOrd="5" destOrd="0" presId="urn:microsoft.com/office/officeart/2005/8/layout/hierarchy2"/>
    <dgm:cxn modelId="{68F29C32-0F26-4780-860D-0765D35690FA}" type="presParOf" srcId="{E4824B05-B35B-4AE7-B84B-A66A832B6548}" destId="{06469235-ABC2-411D-B540-82752DF8C5C1}" srcOrd="0" destOrd="0" presId="urn:microsoft.com/office/officeart/2005/8/layout/hierarchy2"/>
    <dgm:cxn modelId="{2DBCD7ED-74B2-4AA1-ABF2-6E0EDC73A7E4}" type="presParOf" srcId="{E4824B05-B35B-4AE7-B84B-A66A832B6548}" destId="{EB9B1001-FC47-4AD5-9E43-775B09FA8E83}" srcOrd="1" destOrd="0" presId="urn:microsoft.com/office/officeart/2005/8/layout/hierarchy2"/>
    <dgm:cxn modelId="{DF4B1ACD-B918-4E63-9123-320DC130B1DA}" type="presParOf" srcId="{92999C79-C108-4206-AC7A-F35C6E8AF35B}" destId="{34CF15D5-0137-48EC-90A3-56278B0DA2F4}" srcOrd="6" destOrd="0" presId="urn:microsoft.com/office/officeart/2005/8/layout/hierarchy2"/>
    <dgm:cxn modelId="{BBA7DA16-6E24-4FCA-9F73-89F2B18BF9F2}" type="presParOf" srcId="{34CF15D5-0137-48EC-90A3-56278B0DA2F4}" destId="{40423CA5-36F6-4F49-84FE-E15B4E5E9AF1}" srcOrd="0" destOrd="0" presId="urn:microsoft.com/office/officeart/2005/8/layout/hierarchy2"/>
    <dgm:cxn modelId="{37747A10-C433-480A-97A4-299AFB62DAE5}" type="presParOf" srcId="{92999C79-C108-4206-AC7A-F35C6E8AF35B}" destId="{D32305D9-6A48-464B-B888-F43E15E62ACE}" srcOrd="7" destOrd="0" presId="urn:microsoft.com/office/officeart/2005/8/layout/hierarchy2"/>
    <dgm:cxn modelId="{5357EE46-2FED-4F83-842D-5A8AED5E6E73}" type="presParOf" srcId="{D32305D9-6A48-464B-B888-F43E15E62ACE}" destId="{FC89B6A3-5031-4D86-9082-07440BA859F8}" srcOrd="0" destOrd="0" presId="urn:microsoft.com/office/officeart/2005/8/layout/hierarchy2"/>
    <dgm:cxn modelId="{AC32F8CF-6D09-4E67-A837-1ECDD16933AA}" type="presParOf" srcId="{D32305D9-6A48-464B-B888-F43E15E62ACE}" destId="{40042235-740D-48B0-8B82-2921D5BF7F24}" srcOrd="1" destOrd="0" presId="urn:microsoft.com/office/officeart/2005/8/layout/hierarchy2"/>
    <dgm:cxn modelId="{4E5E6DB0-DF47-42E7-8609-521D2BB703CF}" type="presParOf" srcId="{92999C79-C108-4206-AC7A-F35C6E8AF35B}" destId="{99CD3989-78CE-4FD8-8BF2-C5A43896EB28}" srcOrd="8" destOrd="0" presId="urn:microsoft.com/office/officeart/2005/8/layout/hierarchy2"/>
    <dgm:cxn modelId="{45230750-0477-4A10-BF22-2BF2BCA0FD57}" type="presParOf" srcId="{99CD3989-78CE-4FD8-8BF2-C5A43896EB28}" destId="{5DB5BB9E-4C47-4D65-AFB6-AB74C4E8CB30}" srcOrd="0" destOrd="0" presId="urn:microsoft.com/office/officeart/2005/8/layout/hierarchy2"/>
    <dgm:cxn modelId="{DEBD802E-4A1C-4E59-8ECC-F682C199078C}" type="presParOf" srcId="{92999C79-C108-4206-AC7A-F35C6E8AF35B}" destId="{CA1FE293-5498-40B4-A5C5-911FCE27AEEA}" srcOrd="9" destOrd="0" presId="urn:microsoft.com/office/officeart/2005/8/layout/hierarchy2"/>
    <dgm:cxn modelId="{60ED6501-DB87-49F2-B60F-E21AF9C58F10}" type="presParOf" srcId="{CA1FE293-5498-40B4-A5C5-911FCE27AEEA}" destId="{F0645807-9AE8-459C-BF17-403EA9460F13}" srcOrd="0" destOrd="0" presId="urn:microsoft.com/office/officeart/2005/8/layout/hierarchy2"/>
    <dgm:cxn modelId="{48EBAB88-39D7-48DE-812F-ACD99DB26D39}" type="presParOf" srcId="{CA1FE293-5498-40B4-A5C5-911FCE27AEEA}" destId="{0CA13E89-642A-4F9F-960C-A00A25957991}" srcOrd="1" destOrd="0" presId="urn:microsoft.com/office/officeart/2005/8/layout/hierarchy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1C2373-DD15-42F2-AEF6-8BDA70462525}" type="doc">
      <dgm:prSet loTypeId="urn:microsoft.com/office/officeart/2005/8/layout/orgChart1" loCatId="hierarchy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FCEBD8B-AA61-4C58-977C-211CC0962E09}">
      <dgm:prSet phldrT="[Text]" custT="1"/>
      <dgm:spPr/>
      <dgm:t>
        <a:bodyPr/>
        <a:lstStyle/>
        <a:p>
          <a:r>
            <a:rPr lang="en-US" sz="1800" b="1" dirty="0" smtClean="0"/>
            <a:t>Binary Operators</a:t>
          </a:r>
          <a:endParaRPr lang="en-US" sz="1800" b="1" dirty="0"/>
        </a:p>
      </dgm:t>
    </dgm:pt>
    <dgm:pt modelId="{2CDEA35D-D9E2-4BB8-B19B-069B0EBA000F}" type="parTrans" cxnId="{EA50A93B-C4FD-4AA8-8B83-EF0AE5402B71}">
      <dgm:prSet/>
      <dgm:spPr/>
      <dgm:t>
        <a:bodyPr/>
        <a:lstStyle/>
        <a:p>
          <a:endParaRPr lang="en-US"/>
        </a:p>
      </dgm:t>
    </dgm:pt>
    <dgm:pt modelId="{982BFC2B-387D-40FB-846A-C806CA9AB8F9}" type="sibTrans" cxnId="{EA50A93B-C4FD-4AA8-8B83-EF0AE5402B71}">
      <dgm:prSet/>
      <dgm:spPr/>
      <dgm:t>
        <a:bodyPr/>
        <a:lstStyle/>
        <a:p>
          <a:endParaRPr lang="en-US"/>
        </a:p>
      </dgm:t>
    </dgm:pt>
    <dgm:pt modelId="{47693B65-E988-4014-8BB9-FCCCD2FC46CF}">
      <dgm:prSet phldrT="[Text]" custT="1"/>
      <dgm:spPr/>
      <dgm:t>
        <a:bodyPr/>
        <a:lstStyle/>
        <a:p>
          <a:r>
            <a:rPr lang="en-US" sz="1400" b="1" dirty="0" smtClean="0"/>
            <a:t>Assignment</a:t>
          </a:r>
          <a:endParaRPr lang="en-US" sz="1400" b="1" dirty="0"/>
        </a:p>
      </dgm:t>
    </dgm:pt>
    <dgm:pt modelId="{0416F623-9306-4507-872E-41F5518C01BD}" type="parTrans" cxnId="{4E7A0981-AE4F-41CD-B8FF-0AC3F5DBE447}">
      <dgm:prSet/>
      <dgm:spPr/>
      <dgm:t>
        <a:bodyPr/>
        <a:lstStyle/>
        <a:p>
          <a:endParaRPr lang="en-US"/>
        </a:p>
      </dgm:t>
    </dgm:pt>
    <dgm:pt modelId="{0EDEF99D-FF08-48F6-B70C-381D05D1A1AA}" type="sibTrans" cxnId="{4E7A0981-AE4F-41CD-B8FF-0AC3F5DBE447}">
      <dgm:prSet/>
      <dgm:spPr/>
      <dgm:t>
        <a:bodyPr/>
        <a:lstStyle/>
        <a:p>
          <a:endParaRPr lang="en-US"/>
        </a:p>
      </dgm:t>
    </dgm:pt>
    <dgm:pt modelId="{798E05AA-9830-4E74-A78D-5934C83CB3C0}">
      <dgm:prSet phldrT="[Text]" custT="1"/>
      <dgm:spPr/>
      <dgm:t>
        <a:bodyPr/>
        <a:lstStyle/>
        <a:p>
          <a:r>
            <a:rPr lang="en-US" sz="1400" b="1" dirty="0" smtClean="0"/>
            <a:t>Arithmetic</a:t>
          </a:r>
          <a:endParaRPr lang="en-US" sz="1400" b="1" dirty="0"/>
        </a:p>
      </dgm:t>
    </dgm:pt>
    <dgm:pt modelId="{A8900784-2611-480E-9FB0-77013E616EDD}" type="parTrans" cxnId="{0AB31B98-9216-4D3A-BA4C-A9D057F91FCA}">
      <dgm:prSet/>
      <dgm:spPr/>
      <dgm:t>
        <a:bodyPr/>
        <a:lstStyle/>
        <a:p>
          <a:endParaRPr lang="en-US"/>
        </a:p>
      </dgm:t>
    </dgm:pt>
    <dgm:pt modelId="{6650F747-59D8-4521-A4DF-08E46ADD53FB}" type="sibTrans" cxnId="{0AB31B98-9216-4D3A-BA4C-A9D057F91FCA}">
      <dgm:prSet/>
      <dgm:spPr/>
      <dgm:t>
        <a:bodyPr/>
        <a:lstStyle/>
        <a:p>
          <a:endParaRPr lang="en-US"/>
        </a:p>
      </dgm:t>
    </dgm:pt>
    <dgm:pt modelId="{F6F7723D-D1E2-4924-944E-2D89431667B7}">
      <dgm:prSet custT="1"/>
      <dgm:spPr/>
      <dgm:t>
        <a:bodyPr/>
        <a:lstStyle/>
        <a:p>
          <a:r>
            <a:rPr lang="en-US" sz="1400" b="1" dirty="0" smtClean="0"/>
            <a:t>Relational</a:t>
          </a:r>
          <a:endParaRPr lang="en-US" sz="1400" b="1" dirty="0"/>
        </a:p>
      </dgm:t>
    </dgm:pt>
    <dgm:pt modelId="{9C0F9134-841A-46A9-B3BC-48DDF7F07292}" type="parTrans" cxnId="{F16DEC79-CCF9-4920-83A4-864DFB5479F3}">
      <dgm:prSet/>
      <dgm:spPr/>
      <dgm:t>
        <a:bodyPr/>
        <a:lstStyle/>
        <a:p>
          <a:endParaRPr lang="en-US"/>
        </a:p>
      </dgm:t>
    </dgm:pt>
    <dgm:pt modelId="{94ED181B-F339-40D5-9298-4F7B7121A295}" type="sibTrans" cxnId="{F16DEC79-CCF9-4920-83A4-864DFB5479F3}">
      <dgm:prSet/>
      <dgm:spPr/>
      <dgm:t>
        <a:bodyPr/>
        <a:lstStyle/>
        <a:p>
          <a:endParaRPr lang="en-US"/>
        </a:p>
      </dgm:t>
    </dgm:pt>
    <dgm:pt modelId="{C773FF17-3680-49ED-A779-E8F4C2AD6118}">
      <dgm:prSet custT="1"/>
      <dgm:spPr/>
      <dgm:t>
        <a:bodyPr/>
        <a:lstStyle/>
        <a:p>
          <a:r>
            <a:rPr lang="en-US" sz="1400" b="1" dirty="0" smtClean="0"/>
            <a:t>Logical</a:t>
          </a:r>
          <a:endParaRPr lang="en-US" sz="1400" b="1" dirty="0"/>
        </a:p>
      </dgm:t>
    </dgm:pt>
    <dgm:pt modelId="{91A64CE5-4963-41E2-872D-2FA67679C892}" type="parTrans" cxnId="{A44F63E9-C174-44C6-9A5C-8ADF3FC7D6F7}">
      <dgm:prSet/>
      <dgm:spPr/>
      <dgm:t>
        <a:bodyPr/>
        <a:lstStyle/>
        <a:p>
          <a:endParaRPr lang="en-US"/>
        </a:p>
      </dgm:t>
    </dgm:pt>
    <dgm:pt modelId="{6846F996-84E8-4C41-8721-D18939A1C2DF}" type="sibTrans" cxnId="{A44F63E9-C174-44C6-9A5C-8ADF3FC7D6F7}">
      <dgm:prSet/>
      <dgm:spPr/>
      <dgm:t>
        <a:bodyPr/>
        <a:lstStyle/>
        <a:p>
          <a:endParaRPr lang="en-US"/>
        </a:p>
      </dgm:t>
    </dgm:pt>
    <dgm:pt modelId="{75081B4E-D3EF-4344-AFE0-6A3F7450801A}">
      <dgm:prSet custT="1"/>
      <dgm:spPr/>
      <dgm:t>
        <a:bodyPr/>
        <a:lstStyle/>
        <a:p>
          <a:r>
            <a:rPr lang="en-US" sz="1400" b="1" dirty="0" smtClean="0"/>
            <a:t>Bitwise</a:t>
          </a:r>
          <a:endParaRPr lang="en-US" sz="1400" b="1" dirty="0"/>
        </a:p>
      </dgm:t>
    </dgm:pt>
    <dgm:pt modelId="{DF164165-F51D-408C-95FF-963107CC8CA0}" type="parTrans" cxnId="{88D291AA-5B2F-4A4E-A9F5-D65886EC6DCB}">
      <dgm:prSet/>
      <dgm:spPr/>
      <dgm:t>
        <a:bodyPr/>
        <a:lstStyle/>
        <a:p>
          <a:endParaRPr lang="en-US"/>
        </a:p>
      </dgm:t>
    </dgm:pt>
    <dgm:pt modelId="{7369AFAE-ED35-4889-8979-7D059B5E5AEB}" type="sibTrans" cxnId="{88D291AA-5B2F-4A4E-A9F5-D65886EC6DCB}">
      <dgm:prSet/>
      <dgm:spPr/>
      <dgm:t>
        <a:bodyPr/>
        <a:lstStyle/>
        <a:p>
          <a:endParaRPr lang="en-US"/>
        </a:p>
      </dgm:t>
    </dgm:pt>
    <dgm:pt modelId="{E8F5C772-91F3-44B1-B4B6-0AFBFDF759F7}">
      <dgm:prSet custT="1"/>
      <dgm:spPr/>
      <dgm:t>
        <a:bodyPr/>
        <a:lstStyle/>
        <a:p>
          <a:r>
            <a:rPr lang="en-US" sz="1400" b="1" dirty="0" smtClean="0"/>
            <a:t>Shift</a:t>
          </a:r>
          <a:endParaRPr lang="en-US" sz="1400" b="1" dirty="0"/>
        </a:p>
      </dgm:t>
    </dgm:pt>
    <dgm:pt modelId="{845299FD-3AC5-436F-8FF3-F2B7147A1BF6}" type="parTrans" cxnId="{A4BB9800-F60A-4A6C-87CB-BF41929EEAEC}">
      <dgm:prSet/>
      <dgm:spPr/>
      <dgm:t>
        <a:bodyPr/>
        <a:lstStyle/>
        <a:p>
          <a:endParaRPr lang="en-US"/>
        </a:p>
      </dgm:t>
    </dgm:pt>
    <dgm:pt modelId="{CBEC3181-F36A-44D6-A0C9-6E2FC3AC0427}" type="sibTrans" cxnId="{A4BB9800-F60A-4A6C-87CB-BF41929EEAEC}">
      <dgm:prSet/>
      <dgm:spPr/>
      <dgm:t>
        <a:bodyPr/>
        <a:lstStyle/>
        <a:p>
          <a:endParaRPr lang="en-US"/>
        </a:p>
      </dgm:t>
    </dgm:pt>
    <dgm:pt modelId="{9F279075-D4D9-44DC-8675-EED23FBB2E67}" type="pres">
      <dgm:prSet presAssocID="{151C2373-DD15-42F2-AEF6-8BDA704625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68376C3-F2BC-4F1F-A02F-655FE5AEC5B1}" type="pres">
      <dgm:prSet presAssocID="{8FCEBD8B-AA61-4C58-977C-211CC0962E09}" presName="hierRoot1" presStyleCnt="0">
        <dgm:presLayoutVars>
          <dgm:hierBranch val="init"/>
        </dgm:presLayoutVars>
      </dgm:prSet>
      <dgm:spPr/>
    </dgm:pt>
    <dgm:pt modelId="{C822E558-DCB5-4D5E-8CBF-4BD9DD37F0B6}" type="pres">
      <dgm:prSet presAssocID="{8FCEBD8B-AA61-4C58-977C-211CC0962E09}" presName="rootComposite1" presStyleCnt="0"/>
      <dgm:spPr/>
    </dgm:pt>
    <dgm:pt modelId="{CAA270E8-0F86-40A9-B604-373BF29AE647}" type="pres">
      <dgm:prSet presAssocID="{8FCEBD8B-AA61-4C58-977C-211CC0962E09}" presName="rootText1" presStyleLbl="node0" presStyleIdx="0" presStyleCnt="1" custScaleX="166380" custScaleY="150464" custLinFactNeighborX="1770" custLinFactNeighborY="-53447">
        <dgm:presLayoutVars>
          <dgm:chPref val="3"/>
        </dgm:presLayoutVars>
      </dgm:prSet>
      <dgm:spPr/>
    </dgm:pt>
    <dgm:pt modelId="{1B9D1A90-B5C8-4085-8C23-F08BF140FE70}" type="pres">
      <dgm:prSet presAssocID="{8FCEBD8B-AA61-4C58-977C-211CC0962E09}" presName="rootConnector1" presStyleLbl="node1" presStyleIdx="0" presStyleCnt="0"/>
      <dgm:spPr/>
    </dgm:pt>
    <dgm:pt modelId="{957F7F0C-6364-4118-8366-960805ADA32B}" type="pres">
      <dgm:prSet presAssocID="{8FCEBD8B-AA61-4C58-977C-211CC0962E09}" presName="hierChild2" presStyleCnt="0"/>
      <dgm:spPr/>
    </dgm:pt>
    <dgm:pt modelId="{823C77E5-10D0-479B-9E7E-2233F4446779}" type="pres">
      <dgm:prSet presAssocID="{0416F623-9306-4507-872E-41F5518C01BD}" presName="Name37" presStyleLbl="parChTrans1D2" presStyleIdx="0" presStyleCnt="6"/>
      <dgm:spPr/>
    </dgm:pt>
    <dgm:pt modelId="{F3412B9A-3603-4CF3-AB4E-C280FD8A25CA}" type="pres">
      <dgm:prSet presAssocID="{47693B65-E988-4014-8BB9-FCCCD2FC46CF}" presName="hierRoot2" presStyleCnt="0">
        <dgm:presLayoutVars>
          <dgm:hierBranch val="init"/>
        </dgm:presLayoutVars>
      </dgm:prSet>
      <dgm:spPr/>
    </dgm:pt>
    <dgm:pt modelId="{8AC94D75-1A50-4CC5-8449-8E13F8016070}" type="pres">
      <dgm:prSet presAssocID="{47693B65-E988-4014-8BB9-FCCCD2FC46CF}" presName="rootComposite" presStyleCnt="0"/>
      <dgm:spPr/>
    </dgm:pt>
    <dgm:pt modelId="{5C530014-BC2A-4E20-8C2C-810E50709FED}" type="pres">
      <dgm:prSet presAssocID="{47693B65-E988-4014-8BB9-FCCCD2FC46CF}" presName="rootText" presStyleLbl="node2" presStyleIdx="0" presStyleCnt="6" custScaleX="1231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F2DF88-28C6-44A7-A03B-D2EA466DFE99}" type="pres">
      <dgm:prSet presAssocID="{47693B65-E988-4014-8BB9-FCCCD2FC46CF}" presName="rootConnector" presStyleLbl="node2" presStyleIdx="0" presStyleCnt="6"/>
      <dgm:spPr/>
    </dgm:pt>
    <dgm:pt modelId="{25A563CC-3EF4-4917-92B1-83AC3DD14018}" type="pres">
      <dgm:prSet presAssocID="{47693B65-E988-4014-8BB9-FCCCD2FC46CF}" presName="hierChild4" presStyleCnt="0"/>
      <dgm:spPr/>
    </dgm:pt>
    <dgm:pt modelId="{C4E37B12-371E-454D-9B30-DAFFDAD4C510}" type="pres">
      <dgm:prSet presAssocID="{47693B65-E988-4014-8BB9-FCCCD2FC46CF}" presName="hierChild5" presStyleCnt="0"/>
      <dgm:spPr/>
    </dgm:pt>
    <dgm:pt modelId="{637554F2-FE25-4E89-A902-53980FA2476A}" type="pres">
      <dgm:prSet presAssocID="{A8900784-2611-480E-9FB0-77013E616EDD}" presName="Name37" presStyleLbl="parChTrans1D2" presStyleIdx="1" presStyleCnt="6"/>
      <dgm:spPr/>
    </dgm:pt>
    <dgm:pt modelId="{E9720511-9E4F-4CF3-8A01-E7AD5502BC96}" type="pres">
      <dgm:prSet presAssocID="{798E05AA-9830-4E74-A78D-5934C83CB3C0}" presName="hierRoot2" presStyleCnt="0">
        <dgm:presLayoutVars>
          <dgm:hierBranch val="init"/>
        </dgm:presLayoutVars>
      </dgm:prSet>
      <dgm:spPr/>
    </dgm:pt>
    <dgm:pt modelId="{A19A54CA-EC1D-4047-B68F-A88755C362A2}" type="pres">
      <dgm:prSet presAssocID="{798E05AA-9830-4E74-A78D-5934C83CB3C0}" presName="rootComposite" presStyleCnt="0"/>
      <dgm:spPr/>
    </dgm:pt>
    <dgm:pt modelId="{D3781606-94ED-476F-9EF7-3C3749C9FCAB}" type="pres">
      <dgm:prSet presAssocID="{798E05AA-9830-4E74-A78D-5934C83CB3C0}" presName="rootText" presStyleLbl="node2" presStyleIdx="1" presStyleCnt="6" custScaleX="1147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A955BE-D7ED-4B43-91DD-8E8ED1D9C931}" type="pres">
      <dgm:prSet presAssocID="{798E05AA-9830-4E74-A78D-5934C83CB3C0}" presName="rootConnector" presStyleLbl="node2" presStyleIdx="1" presStyleCnt="6"/>
      <dgm:spPr/>
    </dgm:pt>
    <dgm:pt modelId="{510B1FF3-9230-47B7-83AD-FE70FD1B5725}" type="pres">
      <dgm:prSet presAssocID="{798E05AA-9830-4E74-A78D-5934C83CB3C0}" presName="hierChild4" presStyleCnt="0"/>
      <dgm:spPr/>
    </dgm:pt>
    <dgm:pt modelId="{FD4A1826-201E-4890-9061-8F9AB975549E}" type="pres">
      <dgm:prSet presAssocID="{798E05AA-9830-4E74-A78D-5934C83CB3C0}" presName="hierChild5" presStyleCnt="0"/>
      <dgm:spPr/>
    </dgm:pt>
    <dgm:pt modelId="{4EA502E0-40EC-48A2-AC10-2063699AFCDD}" type="pres">
      <dgm:prSet presAssocID="{9C0F9134-841A-46A9-B3BC-48DDF7F07292}" presName="Name37" presStyleLbl="parChTrans1D2" presStyleIdx="2" presStyleCnt="6"/>
      <dgm:spPr/>
    </dgm:pt>
    <dgm:pt modelId="{CB4264AF-E0A4-4B9A-90EA-FFC3F5160A1B}" type="pres">
      <dgm:prSet presAssocID="{F6F7723D-D1E2-4924-944E-2D89431667B7}" presName="hierRoot2" presStyleCnt="0">
        <dgm:presLayoutVars>
          <dgm:hierBranch val="init"/>
        </dgm:presLayoutVars>
      </dgm:prSet>
      <dgm:spPr/>
    </dgm:pt>
    <dgm:pt modelId="{2414DB97-E3E2-4E71-8251-4F16F0AF9E30}" type="pres">
      <dgm:prSet presAssocID="{F6F7723D-D1E2-4924-944E-2D89431667B7}" presName="rootComposite" presStyleCnt="0"/>
      <dgm:spPr/>
    </dgm:pt>
    <dgm:pt modelId="{28CCE211-6BE1-46ED-84CA-60E76D63D1CC}" type="pres">
      <dgm:prSet presAssocID="{F6F7723D-D1E2-4924-944E-2D89431667B7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6A9171-AE35-4FAF-97DF-6771AFACA9A5}" type="pres">
      <dgm:prSet presAssocID="{F6F7723D-D1E2-4924-944E-2D89431667B7}" presName="rootConnector" presStyleLbl="node2" presStyleIdx="2" presStyleCnt="6"/>
      <dgm:spPr/>
    </dgm:pt>
    <dgm:pt modelId="{D47CF889-FC9E-4298-8E31-B7C90467C9FC}" type="pres">
      <dgm:prSet presAssocID="{F6F7723D-D1E2-4924-944E-2D89431667B7}" presName="hierChild4" presStyleCnt="0"/>
      <dgm:spPr/>
    </dgm:pt>
    <dgm:pt modelId="{2313AD08-E259-475A-918D-6938F6DDDE5D}" type="pres">
      <dgm:prSet presAssocID="{F6F7723D-D1E2-4924-944E-2D89431667B7}" presName="hierChild5" presStyleCnt="0"/>
      <dgm:spPr/>
    </dgm:pt>
    <dgm:pt modelId="{2713AFE0-2370-41F8-AF28-A1D4D0EAF354}" type="pres">
      <dgm:prSet presAssocID="{91A64CE5-4963-41E2-872D-2FA67679C892}" presName="Name37" presStyleLbl="parChTrans1D2" presStyleIdx="3" presStyleCnt="6"/>
      <dgm:spPr/>
    </dgm:pt>
    <dgm:pt modelId="{0E792301-02FE-46AB-A026-E4CF40F7E8C4}" type="pres">
      <dgm:prSet presAssocID="{C773FF17-3680-49ED-A779-E8F4C2AD6118}" presName="hierRoot2" presStyleCnt="0">
        <dgm:presLayoutVars>
          <dgm:hierBranch val="init"/>
        </dgm:presLayoutVars>
      </dgm:prSet>
      <dgm:spPr/>
    </dgm:pt>
    <dgm:pt modelId="{A3795C05-A903-464F-BFCE-FB5C9766BF48}" type="pres">
      <dgm:prSet presAssocID="{C773FF17-3680-49ED-A779-E8F4C2AD6118}" presName="rootComposite" presStyleCnt="0"/>
      <dgm:spPr/>
    </dgm:pt>
    <dgm:pt modelId="{E212172A-9262-45BE-A2D4-7731EAB4F5C0}" type="pres">
      <dgm:prSet presAssocID="{C773FF17-3680-49ED-A779-E8F4C2AD6118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8E577B-89FB-4E6D-8DBD-ED46606DDB51}" type="pres">
      <dgm:prSet presAssocID="{C773FF17-3680-49ED-A779-E8F4C2AD6118}" presName="rootConnector" presStyleLbl="node2" presStyleIdx="3" presStyleCnt="6"/>
      <dgm:spPr/>
    </dgm:pt>
    <dgm:pt modelId="{FF88D92C-446E-42DC-81E5-C8279A2F8DF1}" type="pres">
      <dgm:prSet presAssocID="{C773FF17-3680-49ED-A779-E8F4C2AD6118}" presName="hierChild4" presStyleCnt="0"/>
      <dgm:spPr/>
    </dgm:pt>
    <dgm:pt modelId="{CE8A3389-2A40-4758-ABC2-BC8E08F0646C}" type="pres">
      <dgm:prSet presAssocID="{C773FF17-3680-49ED-A779-E8F4C2AD6118}" presName="hierChild5" presStyleCnt="0"/>
      <dgm:spPr/>
    </dgm:pt>
    <dgm:pt modelId="{23ADCD8A-1E75-4071-BAAE-4E3A948C4BD8}" type="pres">
      <dgm:prSet presAssocID="{DF164165-F51D-408C-95FF-963107CC8CA0}" presName="Name37" presStyleLbl="parChTrans1D2" presStyleIdx="4" presStyleCnt="6"/>
      <dgm:spPr/>
    </dgm:pt>
    <dgm:pt modelId="{3CDE3718-5774-4C0A-9713-5DF30D6DE9F3}" type="pres">
      <dgm:prSet presAssocID="{75081B4E-D3EF-4344-AFE0-6A3F7450801A}" presName="hierRoot2" presStyleCnt="0">
        <dgm:presLayoutVars>
          <dgm:hierBranch val="init"/>
        </dgm:presLayoutVars>
      </dgm:prSet>
      <dgm:spPr/>
    </dgm:pt>
    <dgm:pt modelId="{5199883F-A25B-41A8-A84D-1AC931B2C9B9}" type="pres">
      <dgm:prSet presAssocID="{75081B4E-D3EF-4344-AFE0-6A3F7450801A}" presName="rootComposite" presStyleCnt="0"/>
      <dgm:spPr/>
    </dgm:pt>
    <dgm:pt modelId="{10CF3CD1-A8B4-49F2-BCDE-1EAB6EBDDC5C}" type="pres">
      <dgm:prSet presAssocID="{75081B4E-D3EF-4344-AFE0-6A3F7450801A}" presName="rootText" presStyleLbl="node2" presStyleIdx="4" presStyleCnt="6">
        <dgm:presLayoutVars>
          <dgm:chPref val="3"/>
        </dgm:presLayoutVars>
      </dgm:prSet>
      <dgm:spPr/>
    </dgm:pt>
    <dgm:pt modelId="{8277F11B-BBDD-458D-A069-78BBE1DE964E}" type="pres">
      <dgm:prSet presAssocID="{75081B4E-D3EF-4344-AFE0-6A3F7450801A}" presName="rootConnector" presStyleLbl="node2" presStyleIdx="4" presStyleCnt="6"/>
      <dgm:spPr/>
    </dgm:pt>
    <dgm:pt modelId="{FC23E041-7A26-4940-831E-7A05170CFC5F}" type="pres">
      <dgm:prSet presAssocID="{75081B4E-D3EF-4344-AFE0-6A3F7450801A}" presName="hierChild4" presStyleCnt="0"/>
      <dgm:spPr/>
    </dgm:pt>
    <dgm:pt modelId="{07F497AD-B58C-42E3-B8BF-674D2366BB6D}" type="pres">
      <dgm:prSet presAssocID="{75081B4E-D3EF-4344-AFE0-6A3F7450801A}" presName="hierChild5" presStyleCnt="0"/>
      <dgm:spPr/>
    </dgm:pt>
    <dgm:pt modelId="{E2150CE6-E711-452A-9C14-710BAB955A0A}" type="pres">
      <dgm:prSet presAssocID="{845299FD-3AC5-436F-8FF3-F2B7147A1BF6}" presName="Name37" presStyleLbl="parChTrans1D2" presStyleIdx="5" presStyleCnt="6"/>
      <dgm:spPr/>
    </dgm:pt>
    <dgm:pt modelId="{FC8E5C56-1B87-46E9-9CA8-1586FBDCACAA}" type="pres">
      <dgm:prSet presAssocID="{E8F5C772-91F3-44B1-B4B6-0AFBFDF759F7}" presName="hierRoot2" presStyleCnt="0">
        <dgm:presLayoutVars>
          <dgm:hierBranch val="init"/>
        </dgm:presLayoutVars>
      </dgm:prSet>
      <dgm:spPr/>
    </dgm:pt>
    <dgm:pt modelId="{DABAA04F-9DDB-467F-A00C-DD11D7BD2EAD}" type="pres">
      <dgm:prSet presAssocID="{E8F5C772-91F3-44B1-B4B6-0AFBFDF759F7}" presName="rootComposite" presStyleCnt="0"/>
      <dgm:spPr/>
    </dgm:pt>
    <dgm:pt modelId="{1EBCA09D-DFDC-43F8-830A-5573698F3FA7}" type="pres">
      <dgm:prSet presAssocID="{E8F5C772-91F3-44B1-B4B6-0AFBFDF759F7}" presName="rootText" presStyleLbl="node2" presStyleIdx="5" presStyleCnt="6">
        <dgm:presLayoutVars>
          <dgm:chPref val="3"/>
        </dgm:presLayoutVars>
      </dgm:prSet>
      <dgm:spPr/>
    </dgm:pt>
    <dgm:pt modelId="{8DDEB172-CB38-4EA5-9D15-A22DB400C58A}" type="pres">
      <dgm:prSet presAssocID="{E8F5C772-91F3-44B1-B4B6-0AFBFDF759F7}" presName="rootConnector" presStyleLbl="node2" presStyleIdx="5" presStyleCnt="6"/>
      <dgm:spPr/>
    </dgm:pt>
    <dgm:pt modelId="{31608098-332D-4F95-B7C8-F04D16AF0887}" type="pres">
      <dgm:prSet presAssocID="{E8F5C772-91F3-44B1-B4B6-0AFBFDF759F7}" presName="hierChild4" presStyleCnt="0"/>
      <dgm:spPr/>
    </dgm:pt>
    <dgm:pt modelId="{E2074399-9E43-48D0-9406-33CAFEC7AC31}" type="pres">
      <dgm:prSet presAssocID="{E8F5C772-91F3-44B1-B4B6-0AFBFDF759F7}" presName="hierChild5" presStyleCnt="0"/>
      <dgm:spPr/>
    </dgm:pt>
    <dgm:pt modelId="{A78D0DAC-99FB-434A-88D7-B15319F89A44}" type="pres">
      <dgm:prSet presAssocID="{8FCEBD8B-AA61-4C58-977C-211CC0962E09}" presName="hierChild3" presStyleCnt="0"/>
      <dgm:spPr/>
    </dgm:pt>
  </dgm:ptLst>
  <dgm:cxnLst>
    <dgm:cxn modelId="{E0BD2B38-9EED-412C-913E-2F72D53A3786}" type="presOf" srcId="{DF164165-F51D-408C-95FF-963107CC8CA0}" destId="{23ADCD8A-1E75-4071-BAAE-4E3A948C4BD8}" srcOrd="0" destOrd="0" presId="urn:microsoft.com/office/officeart/2005/8/layout/orgChart1"/>
    <dgm:cxn modelId="{A4BB9800-F60A-4A6C-87CB-BF41929EEAEC}" srcId="{8FCEBD8B-AA61-4C58-977C-211CC0962E09}" destId="{E8F5C772-91F3-44B1-B4B6-0AFBFDF759F7}" srcOrd="5" destOrd="0" parTransId="{845299FD-3AC5-436F-8FF3-F2B7147A1BF6}" sibTransId="{CBEC3181-F36A-44D6-A0C9-6E2FC3AC0427}"/>
    <dgm:cxn modelId="{D0D13E4E-D838-4AE2-97FE-D0FC91F5CCE9}" type="presOf" srcId="{F6F7723D-D1E2-4924-944E-2D89431667B7}" destId="{28CCE211-6BE1-46ED-84CA-60E76D63D1CC}" srcOrd="0" destOrd="0" presId="urn:microsoft.com/office/officeart/2005/8/layout/orgChart1"/>
    <dgm:cxn modelId="{53B46817-C170-46E0-A2B9-0D1ADCA7D75F}" type="presOf" srcId="{8FCEBD8B-AA61-4C58-977C-211CC0962E09}" destId="{CAA270E8-0F86-40A9-B604-373BF29AE647}" srcOrd="0" destOrd="0" presId="urn:microsoft.com/office/officeart/2005/8/layout/orgChart1"/>
    <dgm:cxn modelId="{DDC3B8F0-6919-450C-A136-A5E2AE4A2CD7}" type="presOf" srcId="{F6F7723D-D1E2-4924-944E-2D89431667B7}" destId="{FD6A9171-AE35-4FAF-97DF-6771AFACA9A5}" srcOrd="1" destOrd="0" presId="urn:microsoft.com/office/officeart/2005/8/layout/orgChart1"/>
    <dgm:cxn modelId="{A3ABF365-35C2-4128-B20A-32EDAC289500}" type="presOf" srcId="{E8F5C772-91F3-44B1-B4B6-0AFBFDF759F7}" destId="{1EBCA09D-DFDC-43F8-830A-5573698F3FA7}" srcOrd="0" destOrd="0" presId="urn:microsoft.com/office/officeart/2005/8/layout/orgChart1"/>
    <dgm:cxn modelId="{56747EA7-ACEC-4CB8-907C-F91773E12F9C}" type="presOf" srcId="{798E05AA-9830-4E74-A78D-5934C83CB3C0}" destId="{D3781606-94ED-476F-9EF7-3C3749C9FCAB}" srcOrd="0" destOrd="0" presId="urn:microsoft.com/office/officeart/2005/8/layout/orgChart1"/>
    <dgm:cxn modelId="{6764B1A7-C702-4D85-A0C5-940C54196F8E}" type="presOf" srcId="{C773FF17-3680-49ED-A779-E8F4C2AD6118}" destId="{E212172A-9262-45BE-A2D4-7731EAB4F5C0}" srcOrd="0" destOrd="0" presId="urn:microsoft.com/office/officeart/2005/8/layout/orgChart1"/>
    <dgm:cxn modelId="{A5673CC9-9224-4516-944F-733EC7BA648D}" type="presOf" srcId="{47693B65-E988-4014-8BB9-FCCCD2FC46CF}" destId="{5C530014-BC2A-4E20-8C2C-810E50709FED}" srcOrd="0" destOrd="0" presId="urn:microsoft.com/office/officeart/2005/8/layout/orgChart1"/>
    <dgm:cxn modelId="{60D06937-8ED2-4C3E-9441-23D6FC78487E}" type="presOf" srcId="{A8900784-2611-480E-9FB0-77013E616EDD}" destId="{637554F2-FE25-4E89-A902-53980FA2476A}" srcOrd="0" destOrd="0" presId="urn:microsoft.com/office/officeart/2005/8/layout/orgChart1"/>
    <dgm:cxn modelId="{7A88AAD8-0905-4122-92B4-B707F978C1E1}" type="presOf" srcId="{845299FD-3AC5-436F-8FF3-F2B7147A1BF6}" destId="{E2150CE6-E711-452A-9C14-710BAB955A0A}" srcOrd="0" destOrd="0" presId="urn:microsoft.com/office/officeart/2005/8/layout/orgChart1"/>
    <dgm:cxn modelId="{4E7A0981-AE4F-41CD-B8FF-0AC3F5DBE447}" srcId="{8FCEBD8B-AA61-4C58-977C-211CC0962E09}" destId="{47693B65-E988-4014-8BB9-FCCCD2FC46CF}" srcOrd="0" destOrd="0" parTransId="{0416F623-9306-4507-872E-41F5518C01BD}" sibTransId="{0EDEF99D-FF08-48F6-B70C-381D05D1A1AA}"/>
    <dgm:cxn modelId="{EA50A93B-C4FD-4AA8-8B83-EF0AE5402B71}" srcId="{151C2373-DD15-42F2-AEF6-8BDA70462525}" destId="{8FCEBD8B-AA61-4C58-977C-211CC0962E09}" srcOrd="0" destOrd="0" parTransId="{2CDEA35D-D9E2-4BB8-B19B-069B0EBA000F}" sibTransId="{982BFC2B-387D-40FB-846A-C806CA9AB8F9}"/>
    <dgm:cxn modelId="{05509374-DE0F-43A0-869C-04CBDD22BDD0}" type="presOf" srcId="{75081B4E-D3EF-4344-AFE0-6A3F7450801A}" destId="{10CF3CD1-A8B4-49F2-BCDE-1EAB6EBDDC5C}" srcOrd="0" destOrd="0" presId="urn:microsoft.com/office/officeart/2005/8/layout/orgChart1"/>
    <dgm:cxn modelId="{5BFF3986-4A15-4BC2-BF38-C3AD80F5A07F}" type="presOf" srcId="{798E05AA-9830-4E74-A78D-5934C83CB3C0}" destId="{85A955BE-D7ED-4B43-91DD-8E8ED1D9C931}" srcOrd="1" destOrd="0" presId="urn:microsoft.com/office/officeart/2005/8/layout/orgChart1"/>
    <dgm:cxn modelId="{88D291AA-5B2F-4A4E-A9F5-D65886EC6DCB}" srcId="{8FCEBD8B-AA61-4C58-977C-211CC0962E09}" destId="{75081B4E-D3EF-4344-AFE0-6A3F7450801A}" srcOrd="4" destOrd="0" parTransId="{DF164165-F51D-408C-95FF-963107CC8CA0}" sibTransId="{7369AFAE-ED35-4889-8979-7D059B5E5AEB}"/>
    <dgm:cxn modelId="{0AB31B98-9216-4D3A-BA4C-A9D057F91FCA}" srcId="{8FCEBD8B-AA61-4C58-977C-211CC0962E09}" destId="{798E05AA-9830-4E74-A78D-5934C83CB3C0}" srcOrd="1" destOrd="0" parTransId="{A8900784-2611-480E-9FB0-77013E616EDD}" sibTransId="{6650F747-59D8-4521-A4DF-08E46ADD53FB}"/>
    <dgm:cxn modelId="{A8FE6837-96F1-4D25-A9DA-5622EF0CE275}" type="presOf" srcId="{91A64CE5-4963-41E2-872D-2FA67679C892}" destId="{2713AFE0-2370-41F8-AF28-A1D4D0EAF354}" srcOrd="0" destOrd="0" presId="urn:microsoft.com/office/officeart/2005/8/layout/orgChart1"/>
    <dgm:cxn modelId="{F16DEC79-CCF9-4920-83A4-864DFB5479F3}" srcId="{8FCEBD8B-AA61-4C58-977C-211CC0962E09}" destId="{F6F7723D-D1E2-4924-944E-2D89431667B7}" srcOrd="2" destOrd="0" parTransId="{9C0F9134-841A-46A9-B3BC-48DDF7F07292}" sibTransId="{94ED181B-F339-40D5-9298-4F7B7121A295}"/>
    <dgm:cxn modelId="{A44F63E9-C174-44C6-9A5C-8ADF3FC7D6F7}" srcId="{8FCEBD8B-AA61-4C58-977C-211CC0962E09}" destId="{C773FF17-3680-49ED-A779-E8F4C2AD6118}" srcOrd="3" destOrd="0" parTransId="{91A64CE5-4963-41E2-872D-2FA67679C892}" sibTransId="{6846F996-84E8-4C41-8721-D18939A1C2DF}"/>
    <dgm:cxn modelId="{A5618D90-127C-4772-8064-658D8FDA99D7}" type="presOf" srcId="{C773FF17-3680-49ED-A779-E8F4C2AD6118}" destId="{D28E577B-89FB-4E6D-8DBD-ED46606DDB51}" srcOrd="1" destOrd="0" presId="urn:microsoft.com/office/officeart/2005/8/layout/orgChart1"/>
    <dgm:cxn modelId="{E9554D09-1CD4-4351-A903-B4D91857E6BB}" type="presOf" srcId="{0416F623-9306-4507-872E-41F5518C01BD}" destId="{823C77E5-10D0-479B-9E7E-2233F4446779}" srcOrd="0" destOrd="0" presId="urn:microsoft.com/office/officeart/2005/8/layout/orgChart1"/>
    <dgm:cxn modelId="{8DBB24CC-B457-4A62-8FD2-FDFB330C244D}" type="presOf" srcId="{151C2373-DD15-42F2-AEF6-8BDA70462525}" destId="{9F279075-D4D9-44DC-8675-EED23FBB2E67}" srcOrd="0" destOrd="0" presId="urn:microsoft.com/office/officeart/2005/8/layout/orgChart1"/>
    <dgm:cxn modelId="{CE075DE9-49BF-4C04-B579-097342FDA8A9}" type="presOf" srcId="{8FCEBD8B-AA61-4C58-977C-211CC0962E09}" destId="{1B9D1A90-B5C8-4085-8C23-F08BF140FE70}" srcOrd="1" destOrd="0" presId="urn:microsoft.com/office/officeart/2005/8/layout/orgChart1"/>
    <dgm:cxn modelId="{235ED1AE-C7E7-490C-AFF2-8D572C00A99E}" type="presOf" srcId="{9C0F9134-841A-46A9-B3BC-48DDF7F07292}" destId="{4EA502E0-40EC-48A2-AC10-2063699AFCDD}" srcOrd="0" destOrd="0" presId="urn:microsoft.com/office/officeart/2005/8/layout/orgChart1"/>
    <dgm:cxn modelId="{5A132E45-44F1-48A8-AA61-169E5354712D}" type="presOf" srcId="{75081B4E-D3EF-4344-AFE0-6A3F7450801A}" destId="{8277F11B-BBDD-458D-A069-78BBE1DE964E}" srcOrd="1" destOrd="0" presId="urn:microsoft.com/office/officeart/2005/8/layout/orgChart1"/>
    <dgm:cxn modelId="{6AD1AC63-FE9F-49E1-A830-DDD18738F678}" type="presOf" srcId="{47693B65-E988-4014-8BB9-FCCCD2FC46CF}" destId="{CAF2DF88-28C6-44A7-A03B-D2EA466DFE99}" srcOrd="1" destOrd="0" presId="urn:microsoft.com/office/officeart/2005/8/layout/orgChart1"/>
    <dgm:cxn modelId="{8501162F-9DC7-4852-AD76-810C55BA69E0}" type="presOf" srcId="{E8F5C772-91F3-44B1-B4B6-0AFBFDF759F7}" destId="{8DDEB172-CB38-4EA5-9D15-A22DB400C58A}" srcOrd="1" destOrd="0" presId="urn:microsoft.com/office/officeart/2005/8/layout/orgChart1"/>
    <dgm:cxn modelId="{E62EB7AF-F69B-477C-8D7F-5E47651F9BFE}" type="presParOf" srcId="{9F279075-D4D9-44DC-8675-EED23FBB2E67}" destId="{168376C3-F2BC-4F1F-A02F-655FE5AEC5B1}" srcOrd="0" destOrd="0" presId="urn:microsoft.com/office/officeart/2005/8/layout/orgChart1"/>
    <dgm:cxn modelId="{FF81E006-36B3-4BED-A5AA-D914ACF02B82}" type="presParOf" srcId="{168376C3-F2BC-4F1F-A02F-655FE5AEC5B1}" destId="{C822E558-DCB5-4D5E-8CBF-4BD9DD37F0B6}" srcOrd="0" destOrd="0" presId="urn:microsoft.com/office/officeart/2005/8/layout/orgChart1"/>
    <dgm:cxn modelId="{93AB1B24-FA5B-49EA-B60D-5403C7A68FBC}" type="presParOf" srcId="{C822E558-DCB5-4D5E-8CBF-4BD9DD37F0B6}" destId="{CAA270E8-0F86-40A9-B604-373BF29AE647}" srcOrd="0" destOrd="0" presId="urn:microsoft.com/office/officeart/2005/8/layout/orgChart1"/>
    <dgm:cxn modelId="{9492838C-FDBC-4FE2-814D-F3FDC4D3A7C4}" type="presParOf" srcId="{C822E558-DCB5-4D5E-8CBF-4BD9DD37F0B6}" destId="{1B9D1A90-B5C8-4085-8C23-F08BF140FE70}" srcOrd="1" destOrd="0" presId="urn:microsoft.com/office/officeart/2005/8/layout/orgChart1"/>
    <dgm:cxn modelId="{24FF2070-CD64-42D2-B1BA-325BD5D00A27}" type="presParOf" srcId="{168376C3-F2BC-4F1F-A02F-655FE5AEC5B1}" destId="{957F7F0C-6364-4118-8366-960805ADA32B}" srcOrd="1" destOrd="0" presId="urn:microsoft.com/office/officeart/2005/8/layout/orgChart1"/>
    <dgm:cxn modelId="{8606659F-0376-479F-BBF6-962EEBA97BDD}" type="presParOf" srcId="{957F7F0C-6364-4118-8366-960805ADA32B}" destId="{823C77E5-10D0-479B-9E7E-2233F4446779}" srcOrd="0" destOrd="0" presId="urn:microsoft.com/office/officeart/2005/8/layout/orgChart1"/>
    <dgm:cxn modelId="{AB950F50-8527-49EA-A813-86685C043012}" type="presParOf" srcId="{957F7F0C-6364-4118-8366-960805ADA32B}" destId="{F3412B9A-3603-4CF3-AB4E-C280FD8A25CA}" srcOrd="1" destOrd="0" presId="urn:microsoft.com/office/officeart/2005/8/layout/orgChart1"/>
    <dgm:cxn modelId="{A340BB97-4BBF-4A86-9554-20CFABF64B8B}" type="presParOf" srcId="{F3412B9A-3603-4CF3-AB4E-C280FD8A25CA}" destId="{8AC94D75-1A50-4CC5-8449-8E13F8016070}" srcOrd="0" destOrd="0" presId="urn:microsoft.com/office/officeart/2005/8/layout/orgChart1"/>
    <dgm:cxn modelId="{0F57A2FB-20D5-446C-8C0C-994CB0B1E865}" type="presParOf" srcId="{8AC94D75-1A50-4CC5-8449-8E13F8016070}" destId="{5C530014-BC2A-4E20-8C2C-810E50709FED}" srcOrd="0" destOrd="0" presId="urn:microsoft.com/office/officeart/2005/8/layout/orgChart1"/>
    <dgm:cxn modelId="{2668F120-A5DA-48DA-B698-4B472603941C}" type="presParOf" srcId="{8AC94D75-1A50-4CC5-8449-8E13F8016070}" destId="{CAF2DF88-28C6-44A7-A03B-D2EA466DFE99}" srcOrd="1" destOrd="0" presId="urn:microsoft.com/office/officeart/2005/8/layout/orgChart1"/>
    <dgm:cxn modelId="{62500B28-5F0D-4193-9FBF-0392437F120D}" type="presParOf" srcId="{F3412B9A-3603-4CF3-AB4E-C280FD8A25CA}" destId="{25A563CC-3EF4-4917-92B1-83AC3DD14018}" srcOrd="1" destOrd="0" presId="urn:microsoft.com/office/officeart/2005/8/layout/orgChart1"/>
    <dgm:cxn modelId="{55C4A227-58C9-4E57-B270-46A70F25BF9E}" type="presParOf" srcId="{F3412B9A-3603-4CF3-AB4E-C280FD8A25CA}" destId="{C4E37B12-371E-454D-9B30-DAFFDAD4C510}" srcOrd="2" destOrd="0" presId="urn:microsoft.com/office/officeart/2005/8/layout/orgChart1"/>
    <dgm:cxn modelId="{575650D9-42FD-41B6-B47D-9B891D3FB284}" type="presParOf" srcId="{957F7F0C-6364-4118-8366-960805ADA32B}" destId="{637554F2-FE25-4E89-A902-53980FA2476A}" srcOrd="2" destOrd="0" presId="urn:microsoft.com/office/officeart/2005/8/layout/orgChart1"/>
    <dgm:cxn modelId="{7750D053-C06E-4CA4-8DFC-A482F6A05C8C}" type="presParOf" srcId="{957F7F0C-6364-4118-8366-960805ADA32B}" destId="{E9720511-9E4F-4CF3-8A01-E7AD5502BC96}" srcOrd="3" destOrd="0" presId="urn:microsoft.com/office/officeart/2005/8/layout/orgChart1"/>
    <dgm:cxn modelId="{01C8A06E-0476-4B4F-8FB6-4E799F427E9B}" type="presParOf" srcId="{E9720511-9E4F-4CF3-8A01-E7AD5502BC96}" destId="{A19A54CA-EC1D-4047-B68F-A88755C362A2}" srcOrd="0" destOrd="0" presId="urn:microsoft.com/office/officeart/2005/8/layout/orgChart1"/>
    <dgm:cxn modelId="{23796957-207A-469A-A2DD-DD6E08086F71}" type="presParOf" srcId="{A19A54CA-EC1D-4047-B68F-A88755C362A2}" destId="{D3781606-94ED-476F-9EF7-3C3749C9FCAB}" srcOrd="0" destOrd="0" presId="urn:microsoft.com/office/officeart/2005/8/layout/orgChart1"/>
    <dgm:cxn modelId="{8F06B156-3944-4260-82F0-FA688CDEE183}" type="presParOf" srcId="{A19A54CA-EC1D-4047-B68F-A88755C362A2}" destId="{85A955BE-D7ED-4B43-91DD-8E8ED1D9C931}" srcOrd="1" destOrd="0" presId="urn:microsoft.com/office/officeart/2005/8/layout/orgChart1"/>
    <dgm:cxn modelId="{3C478E54-191C-436B-8D90-E5A69D12CC85}" type="presParOf" srcId="{E9720511-9E4F-4CF3-8A01-E7AD5502BC96}" destId="{510B1FF3-9230-47B7-83AD-FE70FD1B5725}" srcOrd="1" destOrd="0" presId="urn:microsoft.com/office/officeart/2005/8/layout/orgChart1"/>
    <dgm:cxn modelId="{E04BAE2F-38D9-478C-A79A-0D2FA7406C27}" type="presParOf" srcId="{E9720511-9E4F-4CF3-8A01-E7AD5502BC96}" destId="{FD4A1826-201E-4890-9061-8F9AB975549E}" srcOrd="2" destOrd="0" presId="urn:microsoft.com/office/officeart/2005/8/layout/orgChart1"/>
    <dgm:cxn modelId="{F9D51798-7EF3-46CE-800B-71F9CF25C2BC}" type="presParOf" srcId="{957F7F0C-6364-4118-8366-960805ADA32B}" destId="{4EA502E0-40EC-48A2-AC10-2063699AFCDD}" srcOrd="4" destOrd="0" presId="urn:microsoft.com/office/officeart/2005/8/layout/orgChart1"/>
    <dgm:cxn modelId="{1DC4ACAC-0895-44F1-850D-16BBAA69032E}" type="presParOf" srcId="{957F7F0C-6364-4118-8366-960805ADA32B}" destId="{CB4264AF-E0A4-4B9A-90EA-FFC3F5160A1B}" srcOrd="5" destOrd="0" presId="urn:microsoft.com/office/officeart/2005/8/layout/orgChart1"/>
    <dgm:cxn modelId="{CFFE9105-35D7-4796-AAFA-88581E0585E0}" type="presParOf" srcId="{CB4264AF-E0A4-4B9A-90EA-FFC3F5160A1B}" destId="{2414DB97-E3E2-4E71-8251-4F16F0AF9E30}" srcOrd="0" destOrd="0" presId="urn:microsoft.com/office/officeart/2005/8/layout/orgChart1"/>
    <dgm:cxn modelId="{D00F2683-E403-4A5B-AA04-1CE381606CD4}" type="presParOf" srcId="{2414DB97-E3E2-4E71-8251-4F16F0AF9E30}" destId="{28CCE211-6BE1-46ED-84CA-60E76D63D1CC}" srcOrd="0" destOrd="0" presId="urn:microsoft.com/office/officeart/2005/8/layout/orgChart1"/>
    <dgm:cxn modelId="{04C34B03-74C8-4995-9E20-9E837D900249}" type="presParOf" srcId="{2414DB97-E3E2-4E71-8251-4F16F0AF9E30}" destId="{FD6A9171-AE35-4FAF-97DF-6771AFACA9A5}" srcOrd="1" destOrd="0" presId="urn:microsoft.com/office/officeart/2005/8/layout/orgChart1"/>
    <dgm:cxn modelId="{78B92389-7DDC-47CE-9883-2466E7FF3E3F}" type="presParOf" srcId="{CB4264AF-E0A4-4B9A-90EA-FFC3F5160A1B}" destId="{D47CF889-FC9E-4298-8E31-B7C90467C9FC}" srcOrd="1" destOrd="0" presId="urn:microsoft.com/office/officeart/2005/8/layout/orgChart1"/>
    <dgm:cxn modelId="{52CFE6F2-F5B7-4AA7-8EEC-615CD2AF7383}" type="presParOf" srcId="{CB4264AF-E0A4-4B9A-90EA-FFC3F5160A1B}" destId="{2313AD08-E259-475A-918D-6938F6DDDE5D}" srcOrd="2" destOrd="0" presId="urn:microsoft.com/office/officeart/2005/8/layout/orgChart1"/>
    <dgm:cxn modelId="{7491CE1F-C168-45DC-A805-BAE5D5D71617}" type="presParOf" srcId="{957F7F0C-6364-4118-8366-960805ADA32B}" destId="{2713AFE0-2370-41F8-AF28-A1D4D0EAF354}" srcOrd="6" destOrd="0" presId="urn:microsoft.com/office/officeart/2005/8/layout/orgChart1"/>
    <dgm:cxn modelId="{0655E7CB-BF1B-4264-A161-28FADFB2104E}" type="presParOf" srcId="{957F7F0C-6364-4118-8366-960805ADA32B}" destId="{0E792301-02FE-46AB-A026-E4CF40F7E8C4}" srcOrd="7" destOrd="0" presId="urn:microsoft.com/office/officeart/2005/8/layout/orgChart1"/>
    <dgm:cxn modelId="{2A140759-1D0D-4EC7-AA3C-F8A67BAFA778}" type="presParOf" srcId="{0E792301-02FE-46AB-A026-E4CF40F7E8C4}" destId="{A3795C05-A903-464F-BFCE-FB5C9766BF48}" srcOrd="0" destOrd="0" presId="urn:microsoft.com/office/officeart/2005/8/layout/orgChart1"/>
    <dgm:cxn modelId="{FC1EB6B0-BA40-4A20-9374-F1BBB5AC3133}" type="presParOf" srcId="{A3795C05-A903-464F-BFCE-FB5C9766BF48}" destId="{E212172A-9262-45BE-A2D4-7731EAB4F5C0}" srcOrd="0" destOrd="0" presId="urn:microsoft.com/office/officeart/2005/8/layout/orgChart1"/>
    <dgm:cxn modelId="{0E7044B1-E200-45BD-A034-811039348163}" type="presParOf" srcId="{A3795C05-A903-464F-BFCE-FB5C9766BF48}" destId="{D28E577B-89FB-4E6D-8DBD-ED46606DDB51}" srcOrd="1" destOrd="0" presId="urn:microsoft.com/office/officeart/2005/8/layout/orgChart1"/>
    <dgm:cxn modelId="{D4C42150-EF31-47D2-A639-02112D4F69C6}" type="presParOf" srcId="{0E792301-02FE-46AB-A026-E4CF40F7E8C4}" destId="{FF88D92C-446E-42DC-81E5-C8279A2F8DF1}" srcOrd="1" destOrd="0" presId="urn:microsoft.com/office/officeart/2005/8/layout/orgChart1"/>
    <dgm:cxn modelId="{0E49BADC-5F4B-4857-B08F-63BF13945744}" type="presParOf" srcId="{0E792301-02FE-46AB-A026-E4CF40F7E8C4}" destId="{CE8A3389-2A40-4758-ABC2-BC8E08F0646C}" srcOrd="2" destOrd="0" presId="urn:microsoft.com/office/officeart/2005/8/layout/orgChart1"/>
    <dgm:cxn modelId="{4D4FB614-49FB-4B89-9F2D-1C80049DDB93}" type="presParOf" srcId="{957F7F0C-6364-4118-8366-960805ADA32B}" destId="{23ADCD8A-1E75-4071-BAAE-4E3A948C4BD8}" srcOrd="8" destOrd="0" presId="urn:microsoft.com/office/officeart/2005/8/layout/orgChart1"/>
    <dgm:cxn modelId="{5CE54D6E-F596-4A37-8818-995342E0766C}" type="presParOf" srcId="{957F7F0C-6364-4118-8366-960805ADA32B}" destId="{3CDE3718-5774-4C0A-9713-5DF30D6DE9F3}" srcOrd="9" destOrd="0" presId="urn:microsoft.com/office/officeart/2005/8/layout/orgChart1"/>
    <dgm:cxn modelId="{B6356912-293B-46FC-B3A8-05A471B59E06}" type="presParOf" srcId="{3CDE3718-5774-4C0A-9713-5DF30D6DE9F3}" destId="{5199883F-A25B-41A8-A84D-1AC931B2C9B9}" srcOrd="0" destOrd="0" presId="urn:microsoft.com/office/officeart/2005/8/layout/orgChart1"/>
    <dgm:cxn modelId="{99BDFCDA-2ABF-4BDD-BA4D-1C788A083C72}" type="presParOf" srcId="{5199883F-A25B-41A8-A84D-1AC931B2C9B9}" destId="{10CF3CD1-A8B4-49F2-BCDE-1EAB6EBDDC5C}" srcOrd="0" destOrd="0" presId="urn:microsoft.com/office/officeart/2005/8/layout/orgChart1"/>
    <dgm:cxn modelId="{A195BAFC-A5FB-4FB2-8DE4-D25FC805E892}" type="presParOf" srcId="{5199883F-A25B-41A8-A84D-1AC931B2C9B9}" destId="{8277F11B-BBDD-458D-A069-78BBE1DE964E}" srcOrd="1" destOrd="0" presId="urn:microsoft.com/office/officeart/2005/8/layout/orgChart1"/>
    <dgm:cxn modelId="{15567FF2-9D6A-452A-8DEB-6F7559C47738}" type="presParOf" srcId="{3CDE3718-5774-4C0A-9713-5DF30D6DE9F3}" destId="{FC23E041-7A26-4940-831E-7A05170CFC5F}" srcOrd="1" destOrd="0" presId="urn:microsoft.com/office/officeart/2005/8/layout/orgChart1"/>
    <dgm:cxn modelId="{30DFBF79-8267-4CB9-B06C-D63178D5A85D}" type="presParOf" srcId="{3CDE3718-5774-4C0A-9713-5DF30D6DE9F3}" destId="{07F497AD-B58C-42E3-B8BF-674D2366BB6D}" srcOrd="2" destOrd="0" presId="urn:microsoft.com/office/officeart/2005/8/layout/orgChart1"/>
    <dgm:cxn modelId="{A4E88758-A4D7-42BB-B70C-FA3A398489AC}" type="presParOf" srcId="{957F7F0C-6364-4118-8366-960805ADA32B}" destId="{E2150CE6-E711-452A-9C14-710BAB955A0A}" srcOrd="10" destOrd="0" presId="urn:microsoft.com/office/officeart/2005/8/layout/orgChart1"/>
    <dgm:cxn modelId="{46C8B11C-1B2C-4992-8E82-8634625E400A}" type="presParOf" srcId="{957F7F0C-6364-4118-8366-960805ADA32B}" destId="{FC8E5C56-1B87-46E9-9CA8-1586FBDCACAA}" srcOrd="11" destOrd="0" presId="urn:microsoft.com/office/officeart/2005/8/layout/orgChart1"/>
    <dgm:cxn modelId="{C0482087-A65B-4F05-9E90-09787182AB9D}" type="presParOf" srcId="{FC8E5C56-1B87-46E9-9CA8-1586FBDCACAA}" destId="{DABAA04F-9DDB-467F-A00C-DD11D7BD2EAD}" srcOrd="0" destOrd="0" presId="urn:microsoft.com/office/officeart/2005/8/layout/orgChart1"/>
    <dgm:cxn modelId="{043D834D-B018-4D10-BD77-6EEE81FAB423}" type="presParOf" srcId="{DABAA04F-9DDB-467F-A00C-DD11D7BD2EAD}" destId="{1EBCA09D-DFDC-43F8-830A-5573698F3FA7}" srcOrd="0" destOrd="0" presId="urn:microsoft.com/office/officeart/2005/8/layout/orgChart1"/>
    <dgm:cxn modelId="{F8B97F52-F81B-4B07-809C-6AC585CC3300}" type="presParOf" srcId="{DABAA04F-9DDB-467F-A00C-DD11D7BD2EAD}" destId="{8DDEB172-CB38-4EA5-9D15-A22DB400C58A}" srcOrd="1" destOrd="0" presId="urn:microsoft.com/office/officeart/2005/8/layout/orgChart1"/>
    <dgm:cxn modelId="{98539A3C-0C14-49FA-A150-44FF63464066}" type="presParOf" srcId="{FC8E5C56-1B87-46E9-9CA8-1586FBDCACAA}" destId="{31608098-332D-4F95-B7C8-F04D16AF0887}" srcOrd="1" destOrd="0" presId="urn:microsoft.com/office/officeart/2005/8/layout/orgChart1"/>
    <dgm:cxn modelId="{69809906-B8BF-4541-A5C8-63A125213633}" type="presParOf" srcId="{FC8E5C56-1B87-46E9-9CA8-1586FBDCACAA}" destId="{E2074399-9E43-48D0-9406-33CAFEC7AC31}" srcOrd="2" destOrd="0" presId="urn:microsoft.com/office/officeart/2005/8/layout/orgChart1"/>
    <dgm:cxn modelId="{B0615C6C-7E9A-40CF-A764-69529B07AD4B}" type="presParOf" srcId="{168376C3-F2BC-4F1F-A02F-655FE5AEC5B1}" destId="{A78D0DAC-99FB-434A-88D7-B15319F89A44}" srcOrd="2" destOrd="0" presId="urn:microsoft.com/office/officeart/2005/8/layout/orgChart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0AF54-3AFB-45DB-923A-B6267FDA5A5E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7B714-E5CD-472B-9D6C-DB25D4CD9E0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5856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585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585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585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585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99215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99215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BB29E-74A3-4D6A-B2A7-9D5CCC803B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99215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F4513F08-A153-4D14-879D-14266485170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9633D8F-45CF-4477-9CE7-0B63C13B83C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0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.wav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3.wav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4.wa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.wav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6.wav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7.wa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8.wav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9.wa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38200" y="3124200"/>
            <a:ext cx="7620000" cy="1752600"/>
          </a:xfrm>
        </p:spPr>
        <p:txBody>
          <a:bodyPr anchor="ctr">
            <a:norm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of Operators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of C Programming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7924800" y="5638800"/>
            <a:ext cx="1219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3168" y="2895600"/>
            <a:ext cx="4330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you…!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7848600" y="5562600"/>
            <a:ext cx="1295400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/>
              <a:t>C </a:t>
            </a:r>
            <a:r>
              <a:rPr lang="en-US" sz="3600" b="1" dirty="0" smtClean="0"/>
              <a:t>Operators -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478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An </a:t>
            </a:r>
            <a:r>
              <a:rPr lang="en-US" sz="2400" b="1" dirty="0" smtClean="0"/>
              <a:t>Operator</a:t>
            </a:r>
            <a:r>
              <a:rPr lang="en-US" sz="2400" dirty="0" smtClean="0"/>
              <a:t> </a:t>
            </a:r>
            <a:r>
              <a:rPr lang="en-US" sz="2400" dirty="0"/>
              <a:t>is simply a symbol that is used to perform operations. There can be many types of operations like arithmetic, logical, </a:t>
            </a:r>
            <a:r>
              <a:rPr lang="en-US" sz="2400" dirty="0" smtClean="0"/>
              <a:t>bitwise, shift </a:t>
            </a:r>
            <a:r>
              <a:rPr lang="en-US" sz="2400" dirty="0" smtClean="0"/>
              <a:t>etc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2667000"/>
          <a:ext cx="8382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8"/>
          <a:stretch>
            <a:fillRect/>
          </a:stretch>
        </p:blipFill>
        <p:spPr>
          <a:xfrm>
            <a:off x="8153400" y="5867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94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Unary Operators </a:t>
            </a:r>
            <a:r>
              <a:rPr lang="en-US" sz="3600" b="1" dirty="0" smtClean="0"/>
              <a:t>-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47801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Unary Operators</a:t>
            </a:r>
            <a:r>
              <a:rPr lang="en-US" sz="2400" dirty="0" smtClean="0"/>
              <a:t> are operators that act upon a single operand to produce a new value.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762000" y="2514600"/>
          <a:ext cx="7772400" cy="360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8"/>
          <a:stretch>
            <a:fillRect/>
          </a:stretch>
        </p:blipFill>
        <p:spPr>
          <a:xfrm>
            <a:off x="8001000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94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Unary Operators – in details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5602" name="Picture 2" descr="https://1.bp.blogspot.com/-HiaiaUY9Wx8/XfTArFl_AGI/AAAAAAAAEzY/bM4aAOqzDEoTxrGhtfI5kBwojtZhto2RgCLcBGAsYHQ/s1600/Screenshot%2B%2528449%252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133600"/>
            <a:ext cx="8259136" cy="3200400"/>
          </a:xfrm>
          <a:prstGeom prst="rect">
            <a:avLst/>
          </a:prstGeom>
          <a:noFill/>
        </p:spPr>
      </p:pic>
      <p:pic>
        <p:nvPicPr>
          <p:cNvPr id="1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8077200" y="5867400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94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85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" y="152400"/>
            <a:ext cx="8839200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#include&lt;</a:t>
            </a:r>
            <a:r>
              <a:rPr lang="en-US" sz="1500" b="1" dirty="0" err="1" smtClean="0">
                <a:solidFill>
                  <a:srgbClr val="7030A0"/>
                </a:solidFill>
              </a:rPr>
              <a:t>stdio.h</a:t>
            </a:r>
            <a:r>
              <a:rPr lang="en-US" sz="1500" b="1" dirty="0" smtClean="0">
                <a:solidFill>
                  <a:srgbClr val="7030A0"/>
                </a:solidFill>
              </a:rPr>
              <a:t>&gt;</a:t>
            </a:r>
          </a:p>
          <a:p>
            <a:r>
              <a:rPr lang="en-US" sz="1500" b="1" dirty="0" smtClean="0">
                <a:solidFill>
                  <a:srgbClr val="7030A0"/>
                </a:solidFill>
              </a:rPr>
              <a:t>#include&lt;</a:t>
            </a:r>
            <a:r>
              <a:rPr lang="en-US" sz="1500" b="1" dirty="0" err="1" smtClean="0">
                <a:solidFill>
                  <a:srgbClr val="7030A0"/>
                </a:solidFill>
              </a:rPr>
              <a:t>conio.h</a:t>
            </a:r>
            <a:r>
              <a:rPr lang="en-US" sz="1500" b="1" dirty="0" smtClean="0">
                <a:solidFill>
                  <a:srgbClr val="7030A0"/>
                </a:solidFill>
              </a:rPr>
              <a:t>&gt;</a:t>
            </a:r>
          </a:p>
          <a:p>
            <a:endParaRPr lang="en-US" sz="1500" b="1" dirty="0" smtClean="0">
              <a:solidFill>
                <a:srgbClr val="7030A0"/>
              </a:solidFill>
            </a:endParaRPr>
          </a:p>
          <a:p>
            <a:r>
              <a:rPr lang="en-US" sz="1500" b="1" dirty="0" smtClean="0">
                <a:solidFill>
                  <a:srgbClr val="7030A0"/>
                </a:solidFill>
              </a:rPr>
              <a:t>void main()</a:t>
            </a:r>
          </a:p>
          <a:p>
            <a:r>
              <a:rPr lang="en-US" sz="1500" b="1" dirty="0" smtClean="0">
                <a:solidFill>
                  <a:srgbClr val="7030A0"/>
                </a:solidFill>
              </a:rPr>
              <a:t>{</a:t>
            </a:r>
          </a:p>
          <a:p>
            <a:r>
              <a:rPr lang="en-US" sz="1500" b="1" dirty="0" smtClean="0">
                <a:solidFill>
                  <a:srgbClr val="7030A0"/>
                </a:solidFill>
              </a:rPr>
              <a:t>	int x;</a:t>
            </a:r>
          </a:p>
          <a:p>
            <a:endParaRPr lang="en-US" sz="1500" b="1" dirty="0" smtClean="0">
              <a:solidFill>
                <a:srgbClr val="7030A0"/>
              </a:solidFill>
            </a:endParaRPr>
          </a:p>
          <a:p>
            <a:r>
              <a:rPr lang="en-US" sz="1500" b="1" dirty="0" smtClean="0">
                <a:solidFill>
                  <a:srgbClr val="7030A0"/>
                </a:solidFill>
              </a:rPr>
              <a:t>	x = 100;					</a:t>
            </a:r>
            <a:r>
              <a:rPr lang="en-US" sz="1500" b="1" dirty="0" smtClean="0">
                <a:solidFill>
                  <a:srgbClr val="C00000"/>
                </a:solidFill>
              </a:rPr>
              <a:t>//Unary Plus Operator</a:t>
            </a:r>
          </a:p>
          <a:p>
            <a:r>
              <a:rPr lang="en-US" sz="1500" b="1" dirty="0" smtClean="0">
                <a:solidFill>
                  <a:srgbClr val="7030A0"/>
                </a:solidFill>
              </a:rPr>
              <a:t>	</a:t>
            </a:r>
            <a:r>
              <a:rPr lang="en-US" sz="1500" b="1" dirty="0" err="1" smtClean="0">
                <a:solidFill>
                  <a:srgbClr val="7030A0"/>
                </a:solidFill>
              </a:rPr>
              <a:t>printf</a:t>
            </a:r>
            <a:r>
              <a:rPr lang="en-US" sz="1500" b="1" dirty="0" smtClean="0">
                <a:solidFill>
                  <a:srgbClr val="7030A0"/>
                </a:solidFill>
              </a:rPr>
              <a:t>("\</a:t>
            </a:r>
            <a:r>
              <a:rPr lang="en-US" sz="1500" b="1" dirty="0" err="1" smtClean="0">
                <a:solidFill>
                  <a:srgbClr val="7030A0"/>
                </a:solidFill>
              </a:rPr>
              <a:t>nValue</a:t>
            </a:r>
            <a:r>
              <a:rPr lang="en-US" sz="1500" b="1" dirty="0" smtClean="0">
                <a:solidFill>
                  <a:srgbClr val="7030A0"/>
                </a:solidFill>
              </a:rPr>
              <a:t> is: %</a:t>
            </a:r>
            <a:r>
              <a:rPr lang="en-US" sz="1500" b="1" dirty="0" err="1" smtClean="0">
                <a:solidFill>
                  <a:srgbClr val="7030A0"/>
                </a:solidFill>
              </a:rPr>
              <a:t>d",x</a:t>
            </a:r>
            <a:r>
              <a:rPr lang="en-US" sz="1500" b="1" dirty="0" smtClean="0">
                <a:solidFill>
                  <a:srgbClr val="7030A0"/>
                </a:solidFill>
              </a:rPr>
              <a:t>);</a:t>
            </a:r>
          </a:p>
          <a:p>
            <a:endParaRPr lang="en-US" sz="1500" b="1" dirty="0" smtClean="0">
              <a:solidFill>
                <a:srgbClr val="7030A0"/>
              </a:solidFill>
            </a:endParaRPr>
          </a:p>
          <a:p>
            <a:r>
              <a:rPr lang="en-US" sz="1500" b="1" dirty="0" smtClean="0">
                <a:solidFill>
                  <a:srgbClr val="7030A0"/>
                </a:solidFill>
              </a:rPr>
              <a:t>	x = -100;					</a:t>
            </a:r>
            <a:r>
              <a:rPr lang="en-US" sz="1500" b="1" dirty="0" smtClean="0">
                <a:solidFill>
                  <a:srgbClr val="C00000"/>
                </a:solidFill>
              </a:rPr>
              <a:t>//Unary Minus Operator</a:t>
            </a:r>
          </a:p>
          <a:p>
            <a:r>
              <a:rPr lang="en-US" sz="1500" b="1" dirty="0" smtClean="0">
                <a:solidFill>
                  <a:srgbClr val="7030A0"/>
                </a:solidFill>
              </a:rPr>
              <a:t>	</a:t>
            </a:r>
            <a:r>
              <a:rPr lang="en-US" sz="1500" b="1" dirty="0" err="1" smtClean="0">
                <a:solidFill>
                  <a:srgbClr val="7030A0"/>
                </a:solidFill>
              </a:rPr>
              <a:t>printf</a:t>
            </a:r>
            <a:r>
              <a:rPr lang="en-US" sz="1500" b="1" dirty="0" smtClean="0">
                <a:solidFill>
                  <a:srgbClr val="7030A0"/>
                </a:solidFill>
              </a:rPr>
              <a:t>("\</a:t>
            </a:r>
            <a:r>
              <a:rPr lang="en-US" sz="1500" b="1" dirty="0" err="1" smtClean="0">
                <a:solidFill>
                  <a:srgbClr val="7030A0"/>
                </a:solidFill>
              </a:rPr>
              <a:t>nValue</a:t>
            </a:r>
            <a:r>
              <a:rPr lang="en-US" sz="1500" b="1" dirty="0" smtClean="0">
                <a:solidFill>
                  <a:srgbClr val="7030A0"/>
                </a:solidFill>
              </a:rPr>
              <a:t> is: %</a:t>
            </a:r>
            <a:r>
              <a:rPr lang="en-US" sz="1500" b="1" dirty="0" err="1" smtClean="0">
                <a:solidFill>
                  <a:srgbClr val="7030A0"/>
                </a:solidFill>
              </a:rPr>
              <a:t>d",x</a:t>
            </a:r>
            <a:r>
              <a:rPr lang="en-US" sz="1500" b="1" dirty="0" smtClean="0">
                <a:solidFill>
                  <a:srgbClr val="7030A0"/>
                </a:solidFill>
              </a:rPr>
              <a:t>);</a:t>
            </a:r>
          </a:p>
          <a:p>
            <a:endParaRPr lang="en-US" sz="1500" b="1" dirty="0" smtClean="0">
              <a:solidFill>
                <a:srgbClr val="7030A0"/>
              </a:solidFill>
            </a:endParaRPr>
          </a:p>
          <a:p>
            <a:r>
              <a:rPr lang="en-US" sz="1500" b="1" dirty="0" smtClean="0">
                <a:solidFill>
                  <a:srgbClr val="7030A0"/>
                </a:solidFill>
              </a:rPr>
              <a:t>	x = 99;</a:t>
            </a:r>
          </a:p>
          <a:p>
            <a:endParaRPr lang="en-US" sz="1500" b="1" dirty="0" smtClean="0">
              <a:solidFill>
                <a:srgbClr val="7030A0"/>
              </a:solidFill>
            </a:endParaRPr>
          </a:p>
          <a:p>
            <a:r>
              <a:rPr lang="en-US" sz="1500" b="1" dirty="0" smtClean="0">
                <a:solidFill>
                  <a:srgbClr val="7030A0"/>
                </a:solidFill>
              </a:rPr>
              <a:t>	++x;					</a:t>
            </a:r>
            <a:r>
              <a:rPr lang="en-US" sz="1500" b="1" dirty="0" smtClean="0">
                <a:solidFill>
                  <a:srgbClr val="C00000"/>
                </a:solidFill>
              </a:rPr>
              <a:t>//Increment (Prefix) Operator</a:t>
            </a:r>
          </a:p>
          <a:p>
            <a:r>
              <a:rPr lang="en-US" sz="1500" b="1" dirty="0" smtClean="0">
                <a:solidFill>
                  <a:srgbClr val="7030A0"/>
                </a:solidFill>
              </a:rPr>
              <a:t>	</a:t>
            </a:r>
            <a:r>
              <a:rPr lang="en-US" sz="1500" b="1" dirty="0" err="1" smtClean="0">
                <a:solidFill>
                  <a:srgbClr val="7030A0"/>
                </a:solidFill>
              </a:rPr>
              <a:t>printf</a:t>
            </a:r>
            <a:r>
              <a:rPr lang="en-US" sz="1500" b="1" dirty="0" smtClean="0">
                <a:solidFill>
                  <a:srgbClr val="7030A0"/>
                </a:solidFill>
              </a:rPr>
              <a:t>("\</a:t>
            </a:r>
            <a:r>
              <a:rPr lang="en-US" sz="1500" b="1" dirty="0" err="1" smtClean="0">
                <a:solidFill>
                  <a:srgbClr val="7030A0"/>
                </a:solidFill>
              </a:rPr>
              <a:t>nValue</a:t>
            </a:r>
            <a:r>
              <a:rPr lang="en-US" sz="1500" b="1" dirty="0" smtClean="0">
                <a:solidFill>
                  <a:srgbClr val="7030A0"/>
                </a:solidFill>
              </a:rPr>
              <a:t> is: %</a:t>
            </a:r>
            <a:r>
              <a:rPr lang="en-US" sz="1500" b="1" dirty="0" err="1" smtClean="0">
                <a:solidFill>
                  <a:srgbClr val="7030A0"/>
                </a:solidFill>
              </a:rPr>
              <a:t>d",x</a:t>
            </a:r>
            <a:r>
              <a:rPr lang="en-US" sz="1500" b="1" dirty="0" smtClean="0">
                <a:solidFill>
                  <a:srgbClr val="7030A0"/>
                </a:solidFill>
              </a:rPr>
              <a:t>);</a:t>
            </a:r>
          </a:p>
          <a:p>
            <a:endParaRPr lang="en-US" sz="1500" b="1" dirty="0" smtClean="0">
              <a:solidFill>
                <a:srgbClr val="7030A0"/>
              </a:solidFill>
            </a:endParaRPr>
          </a:p>
          <a:p>
            <a:r>
              <a:rPr lang="en-US" sz="1500" b="1" dirty="0" smtClean="0">
                <a:solidFill>
                  <a:srgbClr val="7030A0"/>
                </a:solidFill>
              </a:rPr>
              <a:t>	x++;					</a:t>
            </a:r>
            <a:r>
              <a:rPr lang="en-US" sz="1500" b="1" dirty="0" smtClean="0">
                <a:solidFill>
                  <a:srgbClr val="C00000"/>
                </a:solidFill>
              </a:rPr>
              <a:t>//Increment (Postfix) Operator</a:t>
            </a:r>
          </a:p>
          <a:p>
            <a:r>
              <a:rPr lang="en-US" sz="1500" b="1" dirty="0" smtClean="0">
                <a:solidFill>
                  <a:srgbClr val="7030A0"/>
                </a:solidFill>
              </a:rPr>
              <a:t>	</a:t>
            </a:r>
            <a:r>
              <a:rPr lang="en-US" sz="1500" b="1" dirty="0" err="1" smtClean="0">
                <a:solidFill>
                  <a:srgbClr val="7030A0"/>
                </a:solidFill>
              </a:rPr>
              <a:t>printf</a:t>
            </a:r>
            <a:r>
              <a:rPr lang="en-US" sz="1500" b="1" dirty="0" smtClean="0">
                <a:solidFill>
                  <a:srgbClr val="7030A0"/>
                </a:solidFill>
              </a:rPr>
              <a:t>("\</a:t>
            </a:r>
            <a:r>
              <a:rPr lang="en-US" sz="1500" b="1" dirty="0" err="1" smtClean="0">
                <a:solidFill>
                  <a:srgbClr val="7030A0"/>
                </a:solidFill>
              </a:rPr>
              <a:t>nValue</a:t>
            </a:r>
            <a:r>
              <a:rPr lang="en-US" sz="1500" b="1" dirty="0" smtClean="0">
                <a:solidFill>
                  <a:srgbClr val="7030A0"/>
                </a:solidFill>
              </a:rPr>
              <a:t> is: %</a:t>
            </a:r>
            <a:r>
              <a:rPr lang="en-US" sz="1500" b="1" dirty="0" err="1" smtClean="0">
                <a:solidFill>
                  <a:srgbClr val="7030A0"/>
                </a:solidFill>
              </a:rPr>
              <a:t>d",x</a:t>
            </a:r>
            <a:r>
              <a:rPr lang="en-US" sz="1500" b="1" dirty="0" smtClean="0">
                <a:solidFill>
                  <a:srgbClr val="7030A0"/>
                </a:solidFill>
              </a:rPr>
              <a:t>);</a:t>
            </a:r>
          </a:p>
          <a:p>
            <a:endParaRPr lang="en-US" sz="1500" b="1" dirty="0" smtClean="0">
              <a:solidFill>
                <a:srgbClr val="7030A0"/>
              </a:solidFill>
            </a:endParaRPr>
          </a:p>
          <a:p>
            <a:r>
              <a:rPr lang="en-US" sz="1500" b="1" dirty="0" smtClean="0">
                <a:solidFill>
                  <a:srgbClr val="7030A0"/>
                </a:solidFill>
              </a:rPr>
              <a:t>	--x;					</a:t>
            </a:r>
            <a:r>
              <a:rPr lang="en-US" sz="1500" b="1" dirty="0" smtClean="0">
                <a:solidFill>
                  <a:srgbClr val="C00000"/>
                </a:solidFill>
              </a:rPr>
              <a:t>//Decrement (Prefix) Operator</a:t>
            </a:r>
          </a:p>
          <a:p>
            <a:r>
              <a:rPr lang="en-US" sz="1500" b="1" dirty="0" smtClean="0">
                <a:solidFill>
                  <a:srgbClr val="7030A0"/>
                </a:solidFill>
              </a:rPr>
              <a:t>	</a:t>
            </a:r>
            <a:r>
              <a:rPr lang="en-US" sz="1500" b="1" dirty="0" err="1" smtClean="0">
                <a:solidFill>
                  <a:srgbClr val="7030A0"/>
                </a:solidFill>
              </a:rPr>
              <a:t>printf</a:t>
            </a:r>
            <a:r>
              <a:rPr lang="en-US" sz="1500" b="1" dirty="0" smtClean="0">
                <a:solidFill>
                  <a:srgbClr val="7030A0"/>
                </a:solidFill>
              </a:rPr>
              <a:t>("\</a:t>
            </a:r>
            <a:r>
              <a:rPr lang="en-US" sz="1500" b="1" dirty="0" err="1" smtClean="0">
                <a:solidFill>
                  <a:srgbClr val="7030A0"/>
                </a:solidFill>
              </a:rPr>
              <a:t>nValue</a:t>
            </a:r>
            <a:r>
              <a:rPr lang="en-US" sz="1500" b="1" dirty="0" smtClean="0">
                <a:solidFill>
                  <a:srgbClr val="7030A0"/>
                </a:solidFill>
              </a:rPr>
              <a:t> is: %</a:t>
            </a:r>
            <a:r>
              <a:rPr lang="en-US" sz="1500" b="1" dirty="0" err="1" smtClean="0">
                <a:solidFill>
                  <a:srgbClr val="7030A0"/>
                </a:solidFill>
              </a:rPr>
              <a:t>d",x</a:t>
            </a:r>
            <a:r>
              <a:rPr lang="en-US" sz="1500" b="1" dirty="0" smtClean="0">
                <a:solidFill>
                  <a:srgbClr val="7030A0"/>
                </a:solidFill>
              </a:rPr>
              <a:t>);</a:t>
            </a:r>
          </a:p>
          <a:p>
            <a:endParaRPr lang="en-US" sz="1500" b="1" dirty="0" smtClean="0">
              <a:solidFill>
                <a:srgbClr val="7030A0"/>
              </a:solidFill>
            </a:endParaRPr>
          </a:p>
          <a:p>
            <a:r>
              <a:rPr lang="en-US" sz="1500" b="1" dirty="0" smtClean="0">
                <a:solidFill>
                  <a:srgbClr val="7030A0"/>
                </a:solidFill>
              </a:rPr>
              <a:t>	x--;					</a:t>
            </a:r>
            <a:r>
              <a:rPr lang="en-US" sz="1500" b="1" dirty="0" smtClean="0">
                <a:solidFill>
                  <a:srgbClr val="C00000"/>
                </a:solidFill>
              </a:rPr>
              <a:t>//Decrement (Postfix) Operator</a:t>
            </a:r>
          </a:p>
          <a:p>
            <a:r>
              <a:rPr lang="en-US" sz="1500" b="1" dirty="0" smtClean="0">
                <a:solidFill>
                  <a:srgbClr val="7030A0"/>
                </a:solidFill>
              </a:rPr>
              <a:t>	</a:t>
            </a:r>
            <a:r>
              <a:rPr lang="en-US" sz="1500" b="1" dirty="0" err="1" smtClean="0">
                <a:solidFill>
                  <a:srgbClr val="7030A0"/>
                </a:solidFill>
              </a:rPr>
              <a:t>printf</a:t>
            </a:r>
            <a:r>
              <a:rPr lang="en-US" sz="1500" b="1" dirty="0" smtClean="0">
                <a:solidFill>
                  <a:srgbClr val="7030A0"/>
                </a:solidFill>
              </a:rPr>
              <a:t>("\</a:t>
            </a:r>
            <a:r>
              <a:rPr lang="en-US" sz="1500" b="1" dirty="0" err="1" smtClean="0">
                <a:solidFill>
                  <a:srgbClr val="7030A0"/>
                </a:solidFill>
              </a:rPr>
              <a:t>nValue</a:t>
            </a:r>
            <a:r>
              <a:rPr lang="en-US" sz="1500" b="1" dirty="0" smtClean="0">
                <a:solidFill>
                  <a:srgbClr val="7030A0"/>
                </a:solidFill>
              </a:rPr>
              <a:t> is: %</a:t>
            </a:r>
            <a:r>
              <a:rPr lang="en-US" sz="1500" b="1" dirty="0" err="1" smtClean="0">
                <a:solidFill>
                  <a:srgbClr val="7030A0"/>
                </a:solidFill>
              </a:rPr>
              <a:t>d",x</a:t>
            </a:r>
            <a:r>
              <a:rPr lang="en-US" sz="1500" b="1" dirty="0" smtClean="0">
                <a:solidFill>
                  <a:srgbClr val="7030A0"/>
                </a:solidFill>
              </a:rPr>
              <a:t>);</a:t>
            </a:r>
          </a:p>
          <a:p>
            <a:r>
              <a:rPr lang="en-US" sz="1500" b="1" dirty="0" smtClean="0">
                <a:solidFill>
                  <a:srgbClr val="7030A0"/>
                </a:solidFill>
              </a:rPr>
              <a:t>}</a:t>
            </a:r>
            <a:endParaRPr lang="en-US" sz="1500" b="1" dirty="0">
              <a:solidFill>
                <a:srgbClr val="7030A0"/>
              </a:solidFill>
            </a:endParaRPr>
          </a:p>
        </p:txBody>
      </p:sp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077200" y="57912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94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Binary</a:t>
            </a:r>
            <a:r>
              <a:rPr lang="en-US" sz="3600" b="1" dirty="0" smtClean="0"/>
              <a:t> </a:t>
            </a:r>
            <a:r>
              <a:rPr lang="en-US" sz="3600" b="1" dirty="0" smtClean="0"/>
              <a:t>Operators -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478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000" b="1" dirty="0" smtClean="0"/>
              <a:t> Binary Operators</a:t>
            </a:r>
            <a:r>
              <a:rPr lang="en-US" sz="2000" dirty="0" smtClean="0"/>
              <a:t> are those </a:t>
            </a:r>
            <a:r>
              <a:rPr lang="en-US" sz="2000" b="1" dirty="0" smtClean="0"/>
              <a:t>operators</a:t>
            </a:r>
            <a:r>
              <a:rPr lang="en-US" sz="2000" dirty="0" smtClean="0"/>
              <a:t> that work with two operands. The </a:t>
            </a:r>
            <a:r>
              <a:rPr lang="en-US" sz="2000" b="1" dirty="0" smtClean="0"/>
              <a:t>binary operators</a:t>
            </a:r>
            <a:r>
              <a:rPr lang="en-US" sz="2000" dirty="0" smtClean="0"/>
              <a:t> are further subdivided into arithmetic, relational, logical, and assignment </a:t>
            </a:r>
            <a:r>
              <a:rPr lang="en-US" sz="2000" b="1" dirty="0" smtClean="0"/>
              <a:t>operators</a:t>
            </a:r>
            <a:r>
              <a:rPr lang="en-US" sz="2000" dirty="0" smtClean="0"/>
              <a:t>.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2641600"/>
          <a:ext cx="8382000" cy="360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8"/>
          <a:stretch>
            <a:fillRect/>
          </a:stretch>
        </p:blipFill>
        <p:spPr>
          <a:xfrm>
            <a:off x="7924800" y="56388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94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IN" altLang="en-US" sz="3600" b="1" dirty="0" smtClean="0"/>
              <a:t>Assignment Operators </a:t>
            </a:r>
            <a:r>
              <a:rPr lang="en-IN" altLang="en-US" sz="3600" b="1" dirty="0" smtClean="0"/>
              <a:t>-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578114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b="1" dirty="0" smtClean="0"/>
              <a:t>Assignment Operators</a:t>
            </a:r>
            <a:r>
              <a:rPr lang="en-US" sz="2000" dirty="0" smtClean="0"/>
              <a:t> are used to combine the “=” operator with one of the binary arithmetic operators.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An assignment operator is used for assigning a value to a variable.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3312748"/>
              </p:ext>
            </p:extLst>
          </p:nvPr>
        </p:nvGraphicFramePr>
        <p:xfrm>
          <a:off x="698328" y="2743200"/>
          <a:ext cx="7836072" cy="3380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2024"/>
                <a:gridCol w="2612024"/>
                <a:gridCol w="2612024"/>
              </a:tblGrid>
              <a:tr h="482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Operators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Same As</a:t>
                      </a:r>
                    </a:p>
                  </a:txBody>
                  <a:tcPr anchor="ctr"/>
                </a:tc>
              </a:tr>
              <a:tr h="482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=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</a:t>
                      </a:r>
                      <a:r>
                        <a:rPr lang="en-US" sz="2000" baseline="0" dirty="0" smtClean="0"/>
                        <a:t> 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 = b</a:t>
                      </a:r>
                    </a:p>
                  </a:txBody>
                  <a:tcPr anchor="ctr"/>
                </a:tc>
              </a:tr>
              <a:tr h="482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+=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</a:t>
                      </a:r>
                      <a:r>
                        <a:rPr lang="en-US" sz="2000" baseline="0" dirty="0" smtClean="0"/>
                        <a:t> += b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 = a + b</a:t>
                      </a:r>
                    </a:p>
                  </a:txBody>
                  <a:tcPr anchor="ctr"/>
                </a:tc>
              </a:tr>
              <a:tr h="482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-=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-=</a:t>
                      </a:r>
                      <a:r>
                        <a:rPr lang="en-US" sz="2000" baseline="0" dirty="0" smtClean="0"/>
                        <a:t> b</a:t>
                      </a:r>
                      <a:r>
                        <a:rPr lang="en-US" sz="2000" dirty="0" smtClean="0"/>
                        <a:t> 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= a – b</a:t>
                      </a:r>
                      <a:endParaRPr lang="en-US" sz="2000" dirty="0"/>
                    </a:p>
                  </a:txBody>
                  <a:tcPr anchor="ctr"/>
                </a:tc>
              </a:tr>
              <a:tr h="482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*=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*= b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= a * b</a:t>
                      </a:r>
                      <a:endParaRPr lang="en-US" sz="2000" dirty="0"/>
                    </a:p>
                  </a:txBody>
                  <a:tcPr anchor="ctr"/>
                </a:tc>
              </a:tr>
              <a:tr h="482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/=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/= b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= a / b</a:t>
                      </a:r>
                      <a:endParaRPr lang="en-US" sz="2000" dirty="0"/>
                    </a:p>
                  </a:txBody>
                  <a:tcPr anchor="ctr"/>
                </a:tc>
              </a:tr>
              <a:tr h="482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%=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%=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= a % b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077200" y="57912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883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28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IN" altLang="en-US" sz="3600" b="1" dirty="0"/>
              <a:t>Arithmetic </a:t>
            </a:r>
            <a:r>
              <a:rPr lang="en-IN" altLang="en-US" sz="3600" b="1" dirty="0" smtClean="0"/>
              <a:t>Operators -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69263217"/>
              </p:ext>
            </p:extLst>
          </p:nvPr>
        </p:nvGraphicFramePr>
        <p:xfrm>
          <a:off x="762000" y="2514600"/>
          <a:ext cx="7467600" cy="3520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/>
                <a:gridCol w="4343400"/>
              </a:tblGrid>
              <a:tr h="5867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Operators</a:t>
                      </a:r>
                      <a:endParaRPr lang="en-US" sz="2000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Meaning of Operators</a:t>
                      </a:r>
                    </a:p>
                  </a:txBody>
                  <a:tcPr marL="68580" marR="68580" anchor="ctr"/>
                </a:tc>
              </a:tr>
              <a:tr h="5867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+</a:t>
                      </a:r>
                      <a:endParaRPr lang="en-US" sz="2000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Addition or unary plus</a:t>
                      </a:r>
                    </a:p>
                  </a:txBody>
                  <a:tcPr marL="68580" marR="68580" anchor="ctr"/>
                </a:tc>
              </a:tr>
              <a:tr h="5867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</a:t>
                      </a:r>
                      <a:endParaRPr lang="en-US" sz="2000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Subtraction or unary minus</a:t>
                      </a:r>
                    </a:p>
                  </a:txBody>
                  <a:tcPr marL="68580" marR="68580" anchor="ctr"/>
                </a:tc>
              </a:tr>
              <a:tr h="5867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*</a:t>
                      </a:r>
                      <a:endParaRPr lang="en-US" sz="2000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Multiplication</a:t>
                      </a:r>
                      <a:endParaRPr lang="en-US" sz="2000" dirty="0"/>
                    </a:p>
                  </a:txBody>
                  <a:tcPr marL="68580" marR="68580" anchor="ctr"/>
                </a:tc>
              </a:tr>
              <a:tr h="5867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/</a:t>
                      </a:r>
                      <a:endParaRPr lang="en-US" sz="2000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Division</a:t>
                      </a:r>
                      <a:endParaRPr lang="en-US" sz="2000" dirty="0"/>
                    </a:p>
                  </a:txBody>
                  <a:tcPr marL="68580" marR="68580" anchor="ctr"/>
                </a:tc>
              </a:tr>
              <a:tr h="5867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%</a:t>
                      </a:r>
                      <a:endParaRPr lang="en-US" sz="2000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Modulo Division</a:t>
                      </a:r>
                      <a:endParaRPr lang="en-US" sz="2000" dirty="0"/>
                    </a:p>
                  </a:txBody>
                  <a:tcPr marL="68580" marR="6858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1578114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b="1" dirty="0" smtClean="0"/>
              <a:t>Arithmetic </a:t>
            </a:r>
            <a:r>
              <a:rPr lang="en-US" sz="2000" b="1" dirty="0"/>
              <a:t>Operators </a:t>
            </a:r>
            <a:r>
              <a:rPr lang="en-US" sz="2000" dirty="0"/>
              <a:t>are used to perform numerical calculations among the values.</a:t>
            </a:r>
            <a:endParaRPr lang="en-US" sz="2000" dirty="0"/>
          </a:p>
        </p:txBody>
      </p:sp>
      <p:pic>
        <p:nvPicPr>
          <p:cNvPr id="9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077200" y="57912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883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749"/>
          </a:xfrm>
        </p:spPr>
        <p:txBody>
          <a:bodyPr>
            <a:noAutofit/>
          </a:bodyPr>
          <a:lstStyle/>
          <a:p>
            <a:r>
              <a:rPr lang="en-IN" altLang="en-US" sz="3600" b="1" dirty="0" smtClean="0"/>
              <a:t>Relational Operators </a:t>
            </a:r>
            <a:r>
              <a:rPr lang="en-IN" altLang="en-US" sz="3600" b="1" dirty="0" smtClean="0"/>
              <a:t>-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2D4D-9A24-443E-B2EC-168B0201A8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0383" y="6047213"/>
            <a:ext cx="1286267" cy="236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utoShape 2" descr="C Data Types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447800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b="1" dirty="0" smtClean="0"/>
              <a:t>Relational </a:t>
            </a:r>
            <a:r>
              <a:rPr lang="en-US" sz="2000" b="1" dirty="0"/>
              <a:t>O</a:t>
            </a:r>
            <a:r>
              <a:rPr lang="en-US" sz="2000" b="1" dirty="0" smtClean="0"/>
              <a:t>perator</a:t>
            </a:r>
            <a:r>
              <a:rPr lang="en-US" sz="2000" dirty="0" smtClean="0"/>
              <a:t> checks the relationship between two operands. If the relation is true, it returns 1; if the relation is false, it returns value 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Relational operators are used in decision making and loops.</a:t>
            </a:r>
            <a:endParaRPr lang="en-US" altLang="en-US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80762598"/>
              </p:ext>
            </p:extLst>
          </p:nvPr>
        </p:nvGraphicFramePr>
        <p:xfrm>
          <a:off x="457200" y="2865120"/>
          <a:ext cx="82296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4997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Operators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Meaning of Operators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Example</a:t>
                      </a:r>
                    </a:p>
                  </a:txBody>
                  <a:tcPr anchor="ctr"/>
                </a:tc>
              </a:tr>
              <a:tr h="3108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==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/>
                        <a:t>Equal 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  == b</a:t>
                      </a:r>
                    </a:p>
                  </a:txBody>
                  <a:tcPr anchor="ctr"/>
                </a:tc>
              </a:tr>
              <a:tr h="3108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&gt;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Greater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 &gt;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b</a:t>
                      </a:r>
                    </a:p>
                  </a:txBody>
                  <a:tcPr anchor="ctr"/>
                </a:tc>
              </a:tr>
              <a:tr h="3108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&lt;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Less than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&lt;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 anchor="ctr"/>
                </a:tc>
              </a:tr>
              <a:tr h="3108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!=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Not equal to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!= b</a:t>
                      </a:r>
                      <a:endParaRPr lang="en-US" sz="2000" dirty="0"/>
                    </a:p>
                  </a:txBody>
                  <a:tcPr anchor="ctr"/>
                </a:tc>
              </a:tr>
              <a:tr h="54997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&gt;=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Greater than</a:t>
                      </a:r>
                      <a:r>
                        <a:rPr lang="en-US" sz="2000" baseline="0" dirty="0" smtClean="0"/>
                        <a:t> or equal to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&gt;= b</a:t>
                      </a:r>
                      <a:endParaRPr lang="en-US" sz="2000" dirty="0"/>
                    </a:p>
                  </a:txBody>
                  <a:tcPr anchor="ctr"/>
                </a:tc>
              </a:tr>
              <a:tr h="3108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&lt;=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Less then or equal to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&lt;= b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7924800" y="56388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883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1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191</TotalTime>
  <Words>376</Words>
  <Application>Microsoft Office PowerPoint</Application>
  <PresentationFormat>On-screen Show (4:3)</PresentationFormat>
  <Paragraphs>133</Paragraphs>
  <Slides>10</Slides>
  <Notes>8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Civic</vt:lpstr>
      <vt:lpstr>Basic of C Programming</vt:lpstr>
      <vt:lpstr>C Operators -</vt:lpstr>
      <vt:lpstr>Unary Operators -</vt:lpstr>
      <vt:lpstr>Unary Operators – in details</vt:lpstr>
      <vt:lpstr>Slide 5</vt:lpstr>
      <vt:lpstr>Binary Operators -</vt:lpstr>
      <vt:lpstr>Assignment Operators -</vt:lpstr>
      <vt:lpstr>Arithmetic Operators -</vt:lpstr>
      <vt:lpstr>Relational Operators -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of C Programming</dc:title>
  <dc:creator>CK</dc:creator>
  <cp:lastModifiedBy>CK</cp:lastModifiedBy>
  <cp:revision>28</cp:revision>
  <dcterms:created xsi:type="dcterms:W3CDTF">2020-11-25T16:15:10Z</dcterms:created>
  <dcterms:modified xsi:type="dcterms:W3CDTF">2020-11-25T19:26:29Z</dcterms:modified>
</cp:coreProperties>
</file>